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882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Tugas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r>
              <a:rPr lang="en-US" sz="2800" dirty="0"/>
              <a:t> </a:t>
            </a:r>
            <a:r>
              <a:rPr lang="en-US" sz="2800" dirty="0" smtClean="0"/>
              <a:t>“</a:t>
            </a:r>
            <a:r>
              <a:rPr lang="en-US" sz="2800" dirty="0" err="1" smtClean="0"/>
              <a:t>Manajemen</a:t>
            </a:r>
            <a:r>
              <a:rPr lang="en-US" sz="2800" dirty="0" smtClean="0"/>
              <a:t> </a:t>
            </a:r>
            <a:r>
              <a:rPr lang="en-US" sz="2800" dirty="0" err="1" smtClean="0"/>
              <a:t>Mutu</a:t>
            </a:r>
            <a:r>
              <a:rPr lang="en-US" sz="2800" dirty="0" smtClean="0"/>
              <a:t>”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10600" cy="5181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b="1" u="sng" dirty="0" smtClean="0"/>
              <a:t>Langkah2nya</a:t>
            </a:r>
            <a:r>
              <a:rPr lang="en-US" sz="2600" dirty="0" smtClean="0"/>
              <a:t> </a:t>
            </a:r>
            <a:r>
              <a:rPr lang="en-US" sz="2600" dirty="0" smtClean="0">
                <a:sym typeface="Wingdings" panose="05000000000000000000" pitchFamily="2" charset="2"/>
              </a:rPr>
              <a:t></a:t>
            </a:r>
            <a:endParaRPr lang="en-US" sz="2600" dirty="0"/>
          </a:p>
          <a:p>
            <a:pPr marL="514350" indent="-514350">
              <a:buAutoNum type="arabicPeriod"/>
            </a:pPr>
            <a:r>
              <a:rPr lang="en-US" sz="2600" dirty="0" err="1" smtClean="0"/>
              <a:t>Buat</a:t>
            </a:r>
            <a:r>
              <a:rPr lang="en-US" sz="2600" dirty="0" smtClean="0"/>
              <a:t> </a:t>
            </a:r>
            <a:r>
              <a:rPr lang="en-US" sz="2600" dirty="0" err="1" smtClean="0"/>
              <a:t>kelompok</a:t>
            </a:r>
            <a:r>
              <a:rPr lang="en-US" sz="2600" dirty="0" smtClean="0"/>
              <a:t> </a:t>
            </a:r>
            <a:r>
              <a:rPr lang="en-US" sz="2600" dirty="0" smtClean="0">
                <a:sym typeface="Wingdings" panose="05000000000000000000" pitchFamily="2" charset="2"/>
              </a:rPr>
              <a:t> </a:t>
            </a:r>
            <a:r>
              <a:rPr lang="en-US" sz="2600" dirty="0" err="1" smtClean="0">
                <a:sym typeface="Wingdings" panose="05000000000000000000" pitchFamily="2" charset="2"/>
              </a:rPr>
              <a:t>satu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kelompok</a:t>
            </a:r>
            <a:r>
              <a:rPr lang="en-US" sz="2600" dirty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terdiri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atas</a:t>
            </a:r>
            <a:r>
              <a:rPr lang="en-US" sz="2600" dirty="0" smtClean="0">
                <a:sym typeface="Wingdings" panose="05000000000000000000" pitchFamily="2" charset="2"/>
              </a:rPr>
              <a:t> 6 orang</a:t>
            </a:r>
          </a:p>
          <a:p>
            <a:pPr marL="514350" indent="-514350">
              <a:buAutoNum type="arabicPeriod"/>
            </a:pPr>
            <a:r>
              <a:rPr lang="en-US" sz="2600" dirty="0" err="1" smtClean="0">
                <a:sym typeface="Wingdings" panose="05000000000000000000" pitchFamily="2" charset="2"/>
              </a:rPr>
              <a:t>Duduknya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berkelompok</a:t>
            </a:r>
            <a:endParaRPr lang="en-US" sz="2600" dirty="0">
              <a:sym typeface="Wingdings" panose="05000000000000000000" pitchFamily="2" charset="2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sym typeface="Wingdings" panose="05000000000000000000" pitchFamily="2" charset="2"/>
              </a:rPr>
              <a:t>Diskusikan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permasalahan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pelayanan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kesehatan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rumah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sakit</a:t>
            </a:r>
            <a:r>
              <a:rPr lang="en-US" sz="2600" dirty="0" smtClean="0">
                <a:sym typeface="Wingdings" panose="05000000000000000000" pitchFamily="2" charset="2"/>
              </a:rPr>
              <a:t>, </a:t>
            </a:r>
            <a:r>
              <a:rPr lang="en-US" sz="2600" dirty="0" err="1" smtClean="0">
                <a:sym typeface="Wingdings" panose="05000000000000000000" pitchFamily="2" charset="2"/>
              </a:rPr>
              <a:t>puskesmas</a:t>
            </a:r>
            <a:r>
              <a:rPr lang="en-US" sz="2600" dirty="0" smtClean="0">
                <a:sym typeface="Wingdings" panose="05000000000000000000" pitchFamily="2" charset="2"/>
              </a:rPr>
              <a:t>) yang </a:t>
            </a:r>
            <a:r>
              <a:rPr lang="en-US" sz="2600" dirty="0" err="1" smtClean="0">
                <a:sym typeface="Wingdings" panose="05000000000000000000" pitchFamily="2" charset="2"/>
              </a:rPr>
              <a:t>diasumsikan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masih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belum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bermutu</a:t>
            </a:r>
            <a:endParaRPr lang="en-US" sz="2600" dirty="0" smtClean="0">
              <a:sym typeface="Wingdings" panose="05000000000000000000" pitchFamily="2" charset="2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sym typeface="Wingdings" panose="05000000000000000000" pitchFamily="2" charset="2"/>
              </a:rPr>
              <a:t>Gunakan</a:t>
            </a:r>
            <a:r>
              <a:rPr lang="en-US" sz="2600" dirty="0" smtClean="0">
                <a:sym typeface="Wingdings" panose="05000000000000000000" pitchFamily="2" charset="2"/>
              </a:rPr>
              <a:t> diagram </a:t>
            </a:r>
            <a:r>
              <a:rPr lang="en-US" sz="2600" dirty="0" err="1" smtClean="0">
                <a:sym typeface="Wingdings" panose="05000000000000000000" pitchFamily="2" charset="2"/>
              </a:rPr>
              <a:t>ikan</a:t>
            </a:r>
            <a:r>
              <a:rPr lang="en-US" sz="2600" dirty="0" smtClean="0">
                <a:sym typeface="Wingdings" panose="05000000000000000000" pitchFamily="2" charset="2"/>
              </a:rPr>
              <a:t> (diagram Ishikawa) </a:t>
            </a:r>
            <a:r>
              <a:rPr lang="en-US" sz="2600" dirty="0" err="1" smtClean="0">
                <a:sym typeface="Wingdings" panose="05000000000000000000" pitchFamily="2" charset="2"/>
              </a:rPr>
              <a:t>untuk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memetakan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masalah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rendahnya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pelayanan</a:t>
            </a:r>
            <a:r>
              <a:rPr lang="en-US" sz="2600" dirty="0" smtClean="0">
                <a:sym typeface="Wingdings" panose="05000000000000000000" pitchFamily="2" charset="2"/>
              </a:rPr>
              <a:t>  </a:t>
            </a:r>
            <a:r>
              <a:rPr lang="en-US" sz="2600" dirty="0" err="1" smtClean="0">
                <a:sym typeface="Wingdings" panose="05000000000000000000" pitchFamily="2" charset="2"/>
              </a:rPr>
              <a:t>untuk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menemukan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akar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masalah</a:t>
            </a:r>
            <a:r>
              <a:rPr lang="en-US" sz="2600" dirty="0" smtClean="0">
                <a:sym typeface="Wingdings" panose="05000000000000000000" pitchFamily="2" charset="2"/>
              </a:rPr>
              <a:t>  </a:t>
            </a:r>
            <a:r>
              <a:rPr lang="en-US" sz="2600" dirty="0" err="1" smtClean="0">
                <a:sym typeface="Wingdings" panose="05000000000000000000" pitchFamily="2" charset="2"/>
              </a:rPr>
              <a:t>baca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terlebih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dahulu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bahan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kuliahnya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</a:p>
          <a:p>
            <a:pPr marL="514350" indent="-514350">
              <a:buAutoNum type="arabicPeriod"/>
            </a:pPr>
            <a:r>
              <a:rPr lang="en-US" sz="2600" dirty="0" err="1" smtClean="0">
                <a:sym typeface="Wingdings" panose="05000000000000000000" pitchFamily="2" charset="2"/>
              </a:rPr>
              <a:t>Hasil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diskusi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harus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diberikan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hari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ini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smtClean="0">
                <a:sym typeface="Wingdings" panose="05000000000000000000" pitchFamily="2" charset="2"/>
              </a:rPr>
              <a:t>juga </a:t>
            </a:r>
            <a:r>
              <a:rPr lang="en-US" sz="2600" dirty="0" err="1" smtClean="0">
                <a:sym typeface="Wingdings" panose="05000000000000000000" pitchFamily="2" charset="2"/>
              </a:rPr>
              <a:t>dalam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bentuk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tulang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 err="1" smtClean="0">
                <a:sym typeface="Wingdings" panose="05000000000000000000" pitchFamily="2" charset="2"/>
              </a:rPr>
              <a:t>ikan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endParaRPr lang="en-US" sz="2600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426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Sistematika</a:t>
            </a:r>
            <a:r>
              <a:rPr lang="en-GB" dirty="0" smtClean="0"/>
              <a:t> </a:t>
            </a:r>
            <a:r>
              <a:rPr lang="en-GB" dirty="0" err="1" smtClean="0"/>
              <a:t>Penulisan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0201"/>
            <a:ext cx="6858000" cy="2743200"/>
          </a:xfrm>
        </p:spPr>
        <p:txBody>
          <a:bodyPr>
            <a:normAutofit/>
          </a:bodyPr>
          <a:lstStyle/>
          <a:p>
            <a:r>
              <a:rPr lang="en-GB" sz="2800" dirty="0" err="1" smtClean="0"/>
              <a:t>Jumlah</a:t>
            </a:r>
            <a:r>
              <a:rPr lang="en-GB" sz="2800" dirty="0" smtClean="0"/>
              <a:t> </a:t>
            </a:r>
            <a:r>
              <a:rPr lang="en-GB" sz="2800" dirty="0" err="1" smtClean="0"/>
              <a:t>halaman</a:t>
            </a:r>
            <a:r>
              <a:rPr lang="en-GB" sz="2800" dirty="0" smtClean="0"/>
              <a:t> </a:t>
            </a:r>
            <a:r>
              <a:rPr lang="en-GB" sz="2800" dirty="0" err="1" smtClean="0"/>
              <a:t>makalah</a:t>
            </a:r>
            <a:r>
              <a:rPr lang="en-GB" sz="2800" dirty="0" smtClean="0"/>
              <a:t> 5 (lima) </a:t>
            </a:r>
            <a:r>
              <a:rPr lang="en-GB" sz="2800" dirty="0" err="1" smtClean="0"/>
              <a:t>lembar</a:t>
            </a:r>
            <a:endParaRPr lang="en-GB" sz="2800" dirty="0" smtClean="0"/>
          </a:p>
          <a:p>
            <a:r>
              <a:rPr lang="en-GB" sz="2800" dirty="0" err="1" smtClean="0"/>
              <a:t>Ditulis</a:t>
            </a:r>
            <a:r>
              <a:rPr lang="en-GB" sz="2800" dirty="0" smtClean="0"/>
              <a:t> </a:t>
            </a:r>
            <a:r>
              <a:rPr lang="en-GB" sz="2800" dirty="0" err="1" smtClean="0"/>
              <a:t>dengan</a:t>
            </a:r>
            <a:r>
              <a:rPr lang="en-GB" sz="2800" dirty="0" smtClean="0"/>
              <a:t> </a:t>
            </a:r>
            <a:r>
              <a:rPr lang="en-GB" sz="2800" dirty="0" err="1" smtClean="0"/>
              <a:t>huruf</a:t>
            </a:r>
            <a:r>
              <a:rPr lang="en-GB" sz="2800" dirty="0" smtClean="0"/>
              <a:t> Times New Roman Font 12</a:t>
            </a:r>
          </a:p>
          <a:p>
            <a:r>
              <a:rPr lang="en-GB" sz="2800" dirty="0" err="1" smtClean="0"/>
              <a:t>Diketik</a:t>
            </a:r>
            <a:r>
              <a:rPr lang="en-GB" sz="2800" dirty="0" smtClean="0"/>
              <a:t> </a:t>
            </a:r>
            <a:r>
              <a:rPr lang="en-GB" sz="2800" dirty="0" err="1" smtClean="0"/>
              <a:t>dalam</a:t>
            </a:r>
            <a:r>
              <a:rPr lang="en-GB" sz="2800" dirty="0" smtClean="0"/>
              <a:t> </a:t>
            </a:r>
            <a:r>
              <a:rPr lang="en-GB" sz="2800" dirty="0" err="1" smtClean="0"/>
              <a:t>spasi</a:t>
            </a:r>
            <a:r>
              <a:rPr lang="en-GB" sz="2800" dirty="0" smtClean="0"/>
              <a:t> 1.5</a:t>
            </a:r>
          </a:p>
        </p:txBody>
      </p:sp>
    </p:spTree>
    <p:extLst>
      <p:ext uri="{BB962C8B-B14F-4D97-AF65-F5344CB8AC3E}">
        <p14:creationId xmlns:p14="http://schemas.microsoft.com/office/powerpoint/2010/main" val="82339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90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Office Theme</vt:lpstr>
      <vt:lpstr>Tugas Kelompok “Manajemen Mutu”</vt:lpstr>
      <vt:lpstr>Sistematika Penulisan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 VAIO</dc:creator>
  <cp:lastModifiedBy>VAIO</cp:lastModifiedBy>
  <cp:revision>8</cp:revision>
  <dcterms:created xsi:type="dcterms:W3CDTF">2006-08-16T00:00:00Z</dcterms:created>
  <dcterms:modified xsi:type="dcterms:W3CDTF">2016-07-30T01:26:24Z</dcterms:modified>
</cp:coreProperties>
</file>