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88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1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46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8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5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5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9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8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7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4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Pedoman</a:t>
            </a:r>
            <a:r>
              <a:rPr lang="en-GB" dirty="0" smtClean="0"/>
              <a:t> </a:t>
            </a:r>
            <a:r>
              <a:rPr lang="en-GB" dirty="0" err="1" smtClean="0"/>
              <a:t>Makalah</a:t>
            </a:r>
            <a:r>
              <a:rPr lang="en-GB" dirty="0" smtClean="0"/>
              <a:t> </a:t>
            </a:r>
            <a:r>
              <a:rPr lang="en-GB" dirty="0" err="1" smtClean="0"/>
              <a:t>Kepemimpinan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61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Sistematika</a:t>
            </a:r>
            <a:r>
              <a:rPr lang="en-GB" b="1" dirty="0" smtClean="0"/>
              <a:t> </a:t>
            </a:r>
            <a:r>
              <a:rPr lang="en-GB" b="1" dirty="0" err="1" smtClean="0"/>
              <a:t>makalah</a:t>
            </a:r>
            <a:r>
              <a:rPr lang="en-GB" b="1" dirty="0" smtClean="0"/>
              <a:t>/ paper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 err="1" smtClean="0"/>
              <a:t>Latar</a:t>
            </a:r>
            <a:r>
              <a:rPr lang="en-GB" sz="2800" dirty="0" smtClean="0"/>
              <a:t> </a:t>
            </a:r>
            <a:r>
              <a:rPr lang="en-GB" sz="2800" dirty="0" err="1" smtClean="0"/>
              <a:t>belakang</a:t>
            </a:r>
            <a:endParaRPr lang="en-GB" sz="2800" dirty="0" smtClean="0"/>
          </a:p>
          <a:p>
            <a:pPr lvl="1"/>
            <a:r>
              <a:rPr lang="en-GB" sz="2800" dirty="0" err="1" smtClean="0"/>
              <a:t>Tujuan</a:t>
            </a:r>
            <a:r>
              <a:rPr lang="en-GB" sz="2800" dirty="0" smtClean="0"/>
              <a:t> </a:t>
            </a:r>
            <a:r>
              <a:rPr lang="en-GB" sz="2800" dirty="0" err="1" smtClean="0"/>
              <a:t>penulisan</a:t>
            </a:r>
            <a:endParaRPr lang="en-GB" sz="2800" dirty="0" smtClean="0"/>
          </a:p>
          <a:p>
            <a:pPr lvl="1"/>
            <a:r>
              <a:rPr lang="en-GB" sz="2800" dirty="0" err="1" smtClean="0"/>
              <a:t>Manfaat</a:t>
            </a:r>
            <a:r>
              <a:rPr lang="en-GB" sz="2800" dirty="0" smtClean="0"/>
              <a:t> </a:t>
            </a:r>
            <a:r>
              <a:rPr lang="en-GB" sz="2800" dirty="0" err="1" smtClean="0"/>
              <a:t>Penulisan</a:t>
            </a:r>
            <a:endParaRPr lang="en-GB" sz="2800" dirty="0" smtClean="0"/>
          </a:p>
          <a:p>
            <a:r>
              <a:rPr lang="en-GB" sz="2800" dirty="0" err="1" smtClean="0"/>
              <a:t>Gambaran</a:t>
            </a:r>
            <a:r>
              <a:rPr lang="en-GB" sz="2800" dirty="0" smtClean="0"/>
              <a:t> </a:t>
            </a:r>
            <a:r>
              <a:rPr lang="en-GB" sz="2800" dirty="0" err="1" smtClean="0"/>
              <a:t>organisasi</a:t>
            </a:r>
            <a:r>
              <a:rPr lang="en-GB" sz="2800" dirty="0" smtClean="0"/>
              <a:t> </a:t>
            </a:r>
            <a:r>
              <a:rPr lang="en-GB" sz="2800" dirty="0" err="1" smtClean="0"/>
              <a:t>termasuk</a:t>
            </a:r>
            <a:r>
              <a:rPr lang="en-GB" sz="2800" dirty="0" smtClean="0"/>
              <a:t> </a:t>
            </a:r>
            <a:r>
              <a:rPr lang="en-GB" sz="2800" dirty="0" err="1" smtClean="0"/>
              <a:t>pimpinan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akan</a:t>
            </a:r>
            <a:r>
              <a:rPr lang="en-GB" sz="2800" dirty="0" smtClean="0"/>
              <a:t> </a:t>
            </a:r>
            <a:r>
              <a:rPr lang="en-GB" sz="2800" dirty="0" err="1" smtClean="0"/>
              <a:t>dianalisis</a:t>
            </a:r>
            <a:endParaRPr lang="en-GB" sz="2800" dirty="0" smtClean="0"/>
          </a:p>
          <a:p>
            <a:r>
              <a:rPr lang="en-GB" sz="2800" dirty="0" err="1" smtClean="0"/>
              <a:t>Analisis</a:t>
            </a:r>
            <a:r>
              <a:rPr lang="en-GB" sz="2800" dirty="0" smtClean="0"/>
              <a:t> </a:t>
            </a:r>
            <a:r>
              <a:rPr lang="en-GB" sz="2800" dirty="0" err="1" smtClean="0"/>
              <a:t>kepemimpinan</a:t>
            </a:r>
            <a:r>
              <a:rPr lang="en-GB" sz="2800" dirty="0" smtClean="0"/>
              <a:t> </a:t>
            </a:r>
            <a:r>
              <a:rPr lang="en-GB" sz="2800" dirty="0" err="1" smtClean="0"/>
              <a:t>organisasi</a:t>
            </a:r>
            <a:r>
              <a:rPr lang="en-GB" sz="2800" dirty="0" smtClean="0"/>
              <a:t> </a:t>
            </a:r>
            <a:r>
              <a:rPr lang="en-GB" sz="2800" dirty="0" smtClean="0">
                <a:sym typeface="Wingdings" panose="05000000000000000000" pitchFamily="2" charset="2"/>
              </a:rPr>
              <a:t> </a:t>
            </a:r>
            <a:endParaRPr lang="en-GB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ym typeface="Wingdings" panose="05000000000000000000" pitchFamily="2" charset="2"/>
              </a:rPr>
              <a:t>- </a:t>
            </a:r>
            <a:r>
              <a:rPr lang="en-GB" sz="2800" dirty="0" err="1" smtClean="0">
                <a:sym typeface="Wingdings" panose="05000000000000000000" pitchFamily="2" charset="2"/>
              </a:rPr>
              <a:t>Apakah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memenuhi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b="1" u="sng" dirty="0" err="1" smtClean="0">
                <a:sym typeface="Wingdings" panose="05000000000000000000" pitchFamily="2" charset="2"/>
              </a:rPr>
              <a:t>syarat</a:t>
            </a:r>
            <a:r>
              <a:rPr lang="en-GB" sz="2800" b="1" u="sng" dirty="0" smtClean="0">
                <a:sym typeface="Wingdings" panose="05000000000000000000" pitchFamily="2" charset="2"/>
              </a:rPr>
              <a:t> </a:t>
            </a:r>
            <a:r>
              <a:rPr lang="en-GB" sz="2800" b="1" u="sng" dirty="0" err="1" smtClean="0">
                <a:sym typeface="Wingdings" panose="05000000000000000000" pitchFamily="2" charset="2"/>
              </a:rPr>
              <a:t>harus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pemimpin</a:t>
            </a:r>
            <a:r>
              <a:rPr lang="en-GB" sz="2800" dirty="0" smtClean="0"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ym typeface="Wingdings" panose="05000000000000000000" pitchFamily="2" charset="2"/>
              </a:rPr>
              <a:t>- </a:t>
            </a:r>
            <a:r>
              <a:rPr lang="en-GB" sz="2800" dirty="0" err="1" smtClean="0">
                <a:sym typeface="Wingdings" panose="05000000000000000000" pitchFamily="2" charset="2"/>
              </a:rPr>
              <a:t>Apakah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memenuhi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b="1" u="sng" dirty="0" err="1" smtClean="0">
                <a:sym typeface="Wingdings" panose="05000000000000000000" pitchFamily="2" charset="2"/>
              </a:rPr>
              <a:t>syarat</a:t>
            </a:r>
            <a:r>
              <a:rPr lang="en-GB" sz="2800" b="1" u="sng" dirty="0" smtClean="0">
                <a:sym typeface="Wingdings" panose="05000000000000000000" pitchFamily="2" charset="2"/>
              </a:rPr>
              <a:t> </a:t>
            </a:r>
            <a:r>
              <a:rPr lang="en-GB" sz="2800" b="1" u="sng" dirty="0" err="1" smtClean="0">
                <a:sym typeface="Wingdings" panose="05000000000000000000" pitchFamily="2" charset="2"/>
              </a:rPr>
              <a:t>mendukung</a:t>
            </a:r>
            <a:r>
              <a:rPr lang="en-GB" sz="2800" dirty="0" smtClean="0"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ym typeface="Wingdings" panose="05000000000000000000" pitchFamily="2" charset="2"/>
              </a:rPr>
              <a:t>- </a:t>
            </a:r>
            <a:r>
              <a:rPr lang="en-GB" sz="2800" dirty="0" err="1" smtClean="0">
                <a:sym typeface="Wingdings" panose="05000000000000000000" pitchFamily="2" charset="2"/>
              </a:rPr>
              <a:t>Apa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tipe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kepemimpinannya</a:t>
            </a:r>
            <a:r>
              <a:rPr lang="en-GB" sz="2800" dirty="0" smtClean="0"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	</a:t>
            </a:r>
            <a:r>
              <a:rPr lang="en-GB" sz="2800" dirty="0" smtClean="0">
                <a:sym typeface="Wingdings" panose="05000000000000000000" pitchFamily="2" charset="2"/>
              </a:rPr>
              <a:t>- </a:t>
            </a:r>
            <a:r>
              <a:rPr lang="en-GB" sz="2800" dirty="0" err="1" smtClean="0">
                <a:sym typeface="Wingdings" panose="05000000000000000000" pitchFamily="2" charset="2"/>
              </a:rPr>
              <a:t>Apakah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tipe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kepemimpinannya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efektif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dalam</a:t>
            </a:r>
            <a:endParaRPr lang="en-GB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 </a:t>
            </a:r>
            <a:r>
              <a:rPr lang="en-GB" sz="2800" dirty="0" smtClean="0">
                <a:sym typeface="Wingdings" panose="05000000000000000000" pitchFamily="2" charset="2"/>
              </a:rPr>
              <a:t>          </a:t>
            </a:r>
            <a:r>
              <a:rPr lang="en-GB" sz="2800" dirty="0" err="1" smtClean="0">
                <a:sym typeface="Wingdings" panose="05000000000000000000" pitchFamily="2" charset="2"/>
              </a:rPr>
              <a:t>mencapai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tujuan</a:t>
            </a:r>
            <a:r>
              <a:rPr lang="en-GB" sz="2800" dirty="0" smtClean="0">
                <a:sym typeface="Wingdings" panose="05000000000000000000" pitchFamily="2" charset="2"/>
              </a:rPr>
              <a:t> </a:t>
            </a:r>
            <a:r>
              <a:rPr lang="en-GB" sz="2800" dirty="0" err="1" smtClean="0">
                <a:sym typeface="Wingdings" panose="05000000000000000000" pitchFamily="2" charset="2"/>
              </a:rPr>
              <a:t>organisasi</a:t>
            </a:r>
            <a:r>
              <a:rPr lang="en-GB" sz="2800" dirty="0" smtClean="0">
                <a:sym typeface="Wingdings" panose="05000000000000000000" pitchFamily="2" charset="2"/>
              </a:rPr>
              <a:t>?</a:t>
            </a:r>
          </a:p>
          <a:p>
            <a:r>
              <a:rPr lang="en-GB" sz="2800" dirty="0" err="1" smtClean="0">
                <a:sym typeface="Wingdings" panose="05000000000000000000" pitchFamily="2" charset="2"/>
              </a:rPr>
              <a:t>Kesimpulan</a:t>
            </a:r>
            <a:endParaRPr lang="en-GB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3860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Ketentuan</a:t>
            </a:r>
            <a:r>
              <a:rPr lang="en-GB" dirty="0" smtClean="0"/>
              <a:t> </a:t>
            </a:r>
            <a:r>
              <a:rPr lang="en-GB" dirty="0" err="1" smtClean="0"/>
              <a:t>makalah</a:t>
            </a:r>
            <a:r>
              <a:rPr lang="en-GB" dirty="0" smtClean="0"/>
              <a:t>/ paper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Diketik</a:t>
            </a:r>
            <a:r>
              <a:rPr lang="en-GB" sz="3200" dirty="0" smtClean="0"/>
              <a:t> </a:t>
            </a:r>
            <a:r>
              <a:rPr lang="en-GB" sz="3200" dirty="0" err="1" smtClean="0"/>
              <a:t>dengan</a:t>
            </a:r>
            <a:r>
              <a:rPr lang="en-GB" sz="3200" dirty="0" smtClean="0"/>
              <a:t> </a:t>
            </a:r>
            <a:r>
              <a:rPr lang="en-GB" sz="3200" dirty="0" err="1" smtClean="0"/>
              <a:t>huruf</a:t>
            </a:r>
            <a:r>
              <a:rPr lang="en-GB" sz="3200" dirty="0" smtClean="0"/>
              <a:t> Calibri font 12</a:t>
            </a:r>
          </a:p>
          <a:p>
            <a:r>
              <a:rPr lang="en-GB" sz="3200" dirty="0" err="1" smtClean="0"/>
              <a:t>Spasi</a:t>
            </a:r>
            <a:r>
              <a:rPr lang="en-GB" sz="3200" dirty="0" smtClean="0"/>
              <a:t> 1.5</a:t>
            </a:r>
          </a:p>
          <a:p>
            <a:r>
              <a:rPr lang="en-GB" sz="3200" dirty="0" err="1" smtClean="0"/>
              <a:t>Panjang</a:t>
            </a:r>
            <a:r>
              <a:rPr lang="en-GB" sz="3200" dirty="0" smtClean="0"/>
              <a:t> </a:t>
            </a:r>
            <a:r>
              <a:rPr lang="en-GB" sz="3200" dirty="0" err="1" smtClean="0"/>
              <a:t>makalah</a:t>
            </a:r>
            <a:r>
              <a:rPr lang="en-GB" sz="3200" dirty="0" smtClean="0"/>
              <a:t> </a:t>
            </a:r>
            <a:r>
              <a:rPr lang="en-GB" sz="3200" dirty="0" err="1" smtClean="0"/>
              <a:t>maksimal</a:t>
            </a:r>
            <a:r>
              <a:rPr lang="en-GB" sz="3200" dirty="0" smtClean="0"/>
              <a:t> 8 </a:t>
            </a:r>
            <a:r>
              <a:rPr lang="en-GB" sz="3200" dirty="0" err="1" smtClean="0"/>
              <a:t>halaman</a:t>
            </a: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9617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41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Pedoman Makalah Kepemimpinan</vt:lpstr>
      <vt:lpstr>Sistematika makalah/ paper  </vt:lpstr>
      <vt:lpstr>Ketentuan makalah/ paper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Pedoman Makalah Kepemimpinan</dc:title>
  <dc:creator>IDA YUSTINA</dc:creator>
  <cp:lastModifiedBy>VAIO</cp:lastModifiedBy>
  <cp:revision>7</cp:revision>
  <dcterms:created xsi:type="dcterms:W3CDTF">2006-08-16T00:00:00Z</dcterms:created>
  <dcterms:modified xsi:type="dcterms:W3CDTF">2016-03-22T14:45:31Z</dcterms:modified>
</cp:coreProperties>
</file>