
<file path=[Content_Types].xml><?xml version="1.0" encoding="utf-8"?>
<Types xmlns="http://schemas.openxmlformats.org/package/2006/content-types"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Override PartName="/ppt/diagrams/data13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layout13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56" r:id="rId2"/>
    <p:sldId id="280" r:id="rId3"/>
    <p:sldId id="281" r:id="rId4"/>
    <p:sldId id="279" r:id="rId5"/>
    <p:sldId id="277" r:id="rId6"/>
    <p:sldId id="282" r:id="rId7"/>
    <p:sldId id="283" r:id="rId8"/>
    <p:sldId id="260" r:id="rId9"/>
    <p:sldId id="261" r:id="rId10"/>
    <p:sldId id="262" r:id="rId11"/>
    <p:sldId id="264" r:id="rId12"/>
    <p:sldId id="263" r:id="rId13"/>
    <p:sldId id="265" r:id="rId14"/>
    <p:sldId id="266" r:id="rId15"/>
    <p:sldId id="268" r:id="rId16"/>
    <p:sldId id="267" r:id="rId17"/>
    <p:sldId id="269" r:id="rId18"/>
    <p:sldId id="270" r:id="rId19"/>
    <p:sldId id="272" r:id="rId20"/>
    <p:sldId id="273" r:id="rId21"/>
    <p:sldId id="275" r:id="rId22"/>
    <p:sldId id="276" r:id="rId23"/>
    <p:sldId id="286" r:id="rId24"/>
    <p:sldId id="284" r:id="rId25"/>
    <p:sldId id="285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6BD7"/>
    <a:srgbClr val="339933"/>
    <a:srgbClr val="42C6D4"/>
    <a:srgbClr val="CCCCFF"/>
    <a:srgbClr val="FE82EC"/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12" y="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677E63-BE6B-4C22-9662-9920D52E53B4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79AF8D3-BA5B-4FC3-B8D2-D755196DD9E6}">
      <dgm:prSet phldrT="[Text]"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en-US" sz="2800" i="1" dirty="0" smtClean="0"/>
            <a:t>Stunting</a:t>
          </a:r>
          <a:endParaRPr lang="en-US" sz="2800" dirty="0">
            <a:latin typeface="Comic Sans MS" pitchFamily="66" charset="0"/>
          </a:endParaRPr>
        </a:p>
      </dgm:t>
    </dgm:pt>
    <dgm:pt modelId="{93DF9C1C-7A37-49CA-9A1E-DF78314854AA}" type="parTrans" cxnId="{EE65BD25-5F08-487F-9A13-9C5344763D63}">
      <dgm:prSet/>
      <dgm:spPr/>
      <dgm:t>
        <a:bodyPr/>
        <a:lstStyle/>
        <a:p>
          <a:endParaRPr lang="en-US"/>
        </a:p>
      </dgm:t>
    </dgm:pt>
    <dgm:pt modelId="{4D15FE2B-9862-4FF9-A79E-F93285887F51}" type="sibTrans" cxnId="{EE65BD25-5F08-487F-9A13-9C5344763D63}">
      <dgm:prSet/>
      <dgm:spPr/>
      <dgm:t>
        <a:bodyPr/>
        <a:lstStyle/>
        <a:p>
          <a:endParaRPr lang="en-US"/>
        </a:p>
      </dgm:t>
    </dgm:pt>
    <dgm:pt modelId="{FB30621E-7C47-4208-9B8C-0E33A7DB412B}">
      <dgm:prSet phldrT="[Text]" custT="1"/>
      <dgm:spPr>
        <a:solidFill>
          <a:schemeClr val="accent4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US" sz="2400" dirty="0" err="1" smtClean="0">
              <a:latin typeface="Comic Sans MS" pitchFamily="66" charset="0"/>
            </a:rPr>
            <a:t>Istilah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para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nutrinis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untuk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penyebutan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anak</a:t>
          </a:r>
          <a:r>
            <a:rPr lang="en-US" sz="2400" dirty="0" smtClean="0">
              <a:latin typeface="Comic Sans MS" pitchFamily="66" charset="0"/>
            </a:rPr>
            <a:t> yang </a:t>
          </a:r>
          <a:r>
            <a:rPr lang="en-US" sz="2400" dirty="0" err="1" smtClean="0">
              <a:latin typeface="Comic Sans MS" pitchFamily="66" charset="0"/>
            </a:rPr>
            <a:t>tumbuh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tidak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sesuai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dengan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ukuran</a:t>
          </a:r>
          <a:r>
            <a:rPr lang="en-US" sz="2400" dirty="0" smtClean="0">
              <a:latin typeface="Comic Sans MS" pitchFamily="66" charset="0"/>
            </a:rPr>
            <a:t> yang </a:t>
          </a:r>
          <a:r>
            <a:rPr lang="en-US" sz="2400" dirty="0" err="1" smtClean="0">
              <a:latin typeface="Comic Sans MS" pitchFamily="66" charset="0"/>
            </a:rPr>
            <a:t>semestinya</a:t>
          </a:r>
          <a:r>
            <a:rPr lang="en-US" sz="2400" dirty="0" smtClean="0">
              <a:latin typeface="Comic Sans MS" pitchFamily="66" charset="0"/>
            </a:rPr>
            <a:t> (</a:t>
          </a:r>
          <a:r>
            <a:rPr lang="en-US" sz="2400" dirty="0" err="1" smtClean="0">
              <a:latin typeface="Comic Sans MS" pitchFamily="66" charset="0"/>
            </a:rPr>
            <a:t>bayi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pendek</a:t>
          </a:r>
          <a:r>
            <a:rPr lang="en-US" sz="2400" dirty="0" smtClean="0">
              <a:latin typeface="Comic Sans MS" pitchFamily="66" charset="0"/>
            </a:rPr>
            <a:t>). </a:t>
          </a:r>
          <a:endParaRPr lang="en-US" sz="2400" dirty="0">
            <a:latin typeface="Comic Sans MS" pitchFamily="66" charset="0"/>
          </a:endParaRPr>
        </a:p>
      </dgm:t>
    </dgm:pt>
    <dgm:pt modelId="{2F84B432-0F98-40CB-BC1F-D2FD1BFF9562}" type="parTrans" cxnId="{D1F7DEE9-A424-4333-ADE4-1FB92E2B3083}">
      <dgm:prSet/>
      <dgm:spPr/>
      <dgm:t>
        <a:bodyPr/>
        <a:lstStyle/>
        <a:p>
          <a:endParaRPr lang="en-US"/>
        </a:p>
      </dgm:t>
    </dgm:pt>
    <dgm:pt modelId="{F6D730F5-0DD8-473E-A712-13746F81C81F}" type="sibTrans" cxnId="{D1F7DEE9-A424-4333-ADE4-1FB92E2B3083}">
      <dgm:prSet/>
      <dgm:spPr/>
      <dgm:t>
        <a:bodyPr/>
        <a:lstStyle/>
        <a:p>
          <a:endParaRPr lang="en-US"/>
        </a:p>
      </dgm:t>
    </dgm:pt>
    <dgm:pt modelId="{E00A83BA-82E2-4B1D-8D17-CC716AEB9538}">
      <dgm:prSet phldrT="[Text]" custT="1"/>
      <dgm:spPr>
        <a:solidFill>
          <a:srgbClr val="92D050"/>
        </a:solidFill>
      </dgm:spPr>
      <dgm:t>
        <a:bodyPr/>
        <a:lstStyle/>
        <a:p>
          <a:r>
            <a:rPr lang="en-US" sz="2800" i="1" dirty="0" smtClean="0">
              <a:solidFill>
                <a:schemeClr val="tx1"/>
              </a:solidFill>
            </a:rPr>
            <a:t>Stunting</a:t>
          </a:r>
          <a:endParaRPr lang="en-US" sz="2800" i="1" dirty="0">
            <a:solidFill>
              <a:schemeClr val="tx1"/>
            </a:solidFill>
            <a:latin typeface="Comic Sans MS" pitchFamily="66" charset="0"/>
          </a:endParaRPr>
        </a:p>
      </dgm:t>
    </dgm:pt>
    <dgm:pt modelId="{27AFE86D-6359-41E4-B8A5-B0CEBDF57DAC}" type="parTrans" cxnId="{D6AB4232-FBF2-476C-B4CF-6EAE48A6BFD9}">
      <dgm:prSet/>
      <dgm:spPr/>
      <dgm:t>
        <a:bodyPr/>
        <a:lstStyle/>
        <a:p>
          <a:endParaRPr lang="en-US"/>
        </a:p>
      </dgm:t>
    </dgm:pt>
    <dgm:pt modelId="{A1479C1B-F2E0-4089-8418-858941BABCE1}" type="sibTrans" cxnId="{D6AB4232-FBF2-476C-B4CF-6EAE48A6BFD9}">
      <dgm:prSet/>
      <dgm:spPr/>
      <dgm:t>
        <a:bodyPr/>
        <a:lstStyle/>
        <a:p>
          <a:endParaRPr lang="en-US"/>
        </a:p>
      </dgm:t>
    </dgm:pt>
    <dgm:pt modelId="{EFACA5FA-5355-44C1-A185-09040C4D00B7}">
      <dgm:prSet phldrT="[Text]" custT="1"/>
      <dgm:spPr/>
      <dgm:t>
        <a:bodyPr/>
        <a:lstStyle/>
        <a:p>
          <a:r>
            <a:rPr lang="en-US" sz="1400" dirty="0" smtClean="0"/>
            <a:t> </a:t>
          </a:r>
          <a:r>
            <a:rPr lang="en-US" sz="1400" dirty="0" err="1" smtClean="0"/>
            <a:t>K</a:t>
          </a:r>
          <a:r>
            <a:rPr lang="en-US" sz="2000" dirty="0" err="1" smtClean="0">
              <a:latin typeface="Comic Sans MS" pitchFamily="66" charset="0"/>
            </a:rPr>
            <a:t>eadaan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dimana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tinggi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badan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berdasarkan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umur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rendah</a:t>
          </a:r>
          <a:r>
            <a:rPr lang="en-US" sz="2000" dirty="0" smtClean="0">
              <a:latin typeface="Comic Sans MS" pitchFamily="66" charset="0"/>
            </a:rPr>
            <a:t>, </a:t>
          </a:r>
          <a:r>
            <a:rPr lang="en-US" sz="2000" dirty="0" err="1" smtClean="0">
              <a:latin typeface="Comic Sans MS" pitchFamily="66" charset="0"/>
            </a:rPr>
            <a:t>atau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keadaan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dimana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tubuh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anak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lebih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pendek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dibandingkan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dengan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anak</a:t>
          </a:r>
          <a:r>
            <a:rPr lang="en-US" sz="2000" dirty="0" smtClean="0">
              <a:latin typeface="Comic Sans MS" pitchFamily="66" charset="0"/>
            </a:rPr>
            <a:t> – </a:t>
          </a:r>
          <a:r>
            <a:rPr lang="en-US" sz="2000" dirty="0" err="1" smtClean="0">
              <a:latin typeface="Comic Sans MS" pitchFamily="66" charset="0"/>
            </a:rPr>
            <a:t>anak</a:t>
          </a:r>
          <a:r>
            <a:rPr lang="en-US" sz="2000" dirty="0" smtClean="0">
              <a:latin typeface="Comic Sans MS" pitchFamily="66" charset="0"/>
            </a:rPr>
            <a:t> lain </a:t>
          </a:r>
          <a:r>
            <a:rPr lang="en-US" sz="2000" dirty="0" err="1" smtClean="0">
              <a:latin typeface="Comic Sans MS" pitchFamily="66" charset="0"/>
            </a:rPr>
            <a:t>seusianya</a:t>
          </a:r>
          <a:r>
            <a:rPr lang="en-US" sz="2000" dirty="0" smtClean="0">
              <a:latin typeface="Comic Sans MS" pitchFamily="66" charset="0"/>
            </a:rPr>
            <a:t> </a:t>
          </a:r>
          <a:endParaRPr lang="en-US" sz="2000" dirty="0">
            <a:latin typeface="Comic Sans MS" pitchFamily="66" charset="0"/>
          </a:endParaRPr>
        </a:p>
      </dgm:t>
    </dgm:pt>
    <dgm:pt modelId="{70066D8F-4FB4-409E-BEA3-C64F74BB1ED8}" type="parTrans" cxnId="{BDBD3F90-CFB3-4D8C-99A5-EF33C2514E75}">
      <dgm:prSet/>
      <dgm:spPr/>
      <dgm:t>
        <a:bodyPr/>
        <a:lstStyle/>
        <a:p>
          <a:endParaRPr lang="en-US"/>
        </a:p>
      </dgm:t>
    </dgm:pt>
    <dgm:pt modelId="{B0A0F386-D8E4-48F9-B0E5-B8E8F44BA762}" type="sibTrans" cxnId="{BDBD3F90-CFB3-4D8C-99A5-EF33C2514E75}">
      <dgm:prSet/>
      <dgm:spPr/>
      <dgm:t>
        <a:bodyPr/>
        <a:lstStyle/>
        <a:p>
          <a:endParaRPr lang="en-US"/>
        </a:p>
      </dgm:t>
    </dgm:pt>
    <dgm:pt modelId="{C210597A-454F-4FC7-B3E5-B2636426A9A1}">
      <dgm:prSet phldrT="[Text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n-US" sz="2800" dirty="0" smtClean="0"/>
            <a:t>Stunted</a:t>
          </a:r>
          <a:endParaRPr lang="en-US" sz="2800" dirty="0"/>
        </a:p>
      </dgm:t>
    </dgm:pt>
    <dgm:pt modelId="{15537A31-84AB-4A46-B267-7BFC610E4344}" type="parTrans" cxnId="{590920B1-5B3D-4002-8E42-0A1EC7D8569B}">
      <dgm:prSet/>
      <dgm:spPr/>
      <dgm:t>
        <a:bodyPr/>
        <a:lstStyle/>
        <a:p>
          <a:endParaRPr lang="en-US"/>
        </a:p>
      </dgm:t>
    </dgm:pt>
    <dgm:pt modelId="{EA0DA425-0D6E-4E63-BBCF-8370E63B74AB}" type="sibTrans" cxnId="{590920B1-5B3D-4002-8E42-0A1EC7D8569B}">
      <dgm:prSet/>
      <dgm:spPr/>
      <dgm:t>
        <a:bodyPr/>
        <a:lstStyle/>
        <a:p>
          <a:endParaRPr lang="en-US"/>
        </a:p>
      </dgm:t>
    </dgm:pt>
    <dgm:pt modelId="{30989B21-D59D-469D-BD82-1D384CF5D3C7}">
      <dgm:prSet phldrT="[Text]" custT="1"/>
      <dgm:spPr/>
      <dgm:t>
        <a:bodyPr/>
        <a:lstStyle/>
        <a:p>
          <a:r>
            <a:rPr lang="en-US" sz="2000" dirty="0" err="1" smtClean="0">
              <a:latin typeface="Comic Sans MS" pitchFamily="66" charset="0"/>
            </a:rPr>
            <a:t>Tinggi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badan</a:t>
          </a:r>
          <a:r>
            <a:rPr lang="en-US" sz="2000" dirty="0" smtClean="0">
              <a:latin typeface="Comic Sans MS" pitchFamily="66" charset="0"/>
            </a:rPr>
            <a:t> yang </a:t>
          </a:r>
          <a:r>
            <a:rPr lang="en-US" sz="2000" dirty="0" err="1" smtClean="0">
              <a:latin typeface="Comic Sans MS" pitchFamily="66" charset="0"/>
            </a:rPr>
            <a:t>kurang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menurut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umur</a:t>
          </a:r>
          <a:r>
            <a:rPr lang="en-US" sz="2000" dirty="0" smtClean="0">
              <a:latin typeface="Comic Sans MS" pitchFamily="66" charset="0"/>
            </a:rPr>
            <a:t> (&lt;-2SD), </a:t>
          </a:r>
          <a:r>
            <a:rPr lang="en-US" sz="2000" dirty="0" err="1" smtClean="0">
              <a:latin typeface="Comic Sans MS" pitchFamily="66" charset="0"/>
            </a:rPr>
            <a:t>ditandai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dengan</a:t>
          </a:r>
          <a:r>
            <a:rPr lang="en-US" sz="2000" dirty="0" smtClean="0">
              <a:latin typeface="Comic Sans MS" pitchFamily="66" charset="0"/>
            </a:rPr>
            <a:t> </a:t>
          </a:r>
          <a:r>
            <a:rPr lang="en-US" sz="2000" dirty="0" err="1" smtClean="0">
              <a:latin typeface="Comic Sans MS" pitchFamily="66" charset="0"/>
            </a:rPr>
            <a:t>terlambatnya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pertumbuhan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anak</a:t>
          </a:r>
          <a:r>
            <a:rPr lang="en-US" sz="2000" dirty="0" smtClean="0">
              <a:latin typeface="Comic Sans MS" pitchFamily="66" charset="0"/>
            </a:rPr>
            <a:t> yang </a:t>
          </a:r>
          <a:r>
            <a:rPr lang="en-US" sz="2000" dirty="0" err="1" smtClean="0">
              <a:latin typeface="Comic Sans MS" pitchFamily="66" charset="0"/>
            </a:rPr>
            <a:t>mengakibatkan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kegagalan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dalam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mencapai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tinggi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badan</a:t>
          </a:r>
          <a:r>
            <a:rPr lang="en-US" sz="2000" dirty="0" smtClean="0">
              <a:latin typeface="Comic Sans MS" pitchFamily="66" charset="0"/>
            </a:rPr>
            <a:t> yang normal </a:t>
          </a:r>
          <a:r>
            <a:rPr lang="en-US" sz="2000" dirty="0" err="1" smtClean="0">
              <a:latin typeface="Comic Sans MS" pitchFamily="66" charset="0"/>
            </a:rPr>
            <a:t>dan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sehat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sesuai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usia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anak</a:t>
          </a:r>
          <a:endParaRPr lang="en-US" sz="2000" dirty="0">
            <a:latin typeface="Comic Sans MS" pitchFamily="66" charset="0"/>
          </a:endParaRPr>
        </a:p>
      </dgm:t>
    </dgm:pt>
    <dgm:pt modelId="{EDD65D2E-71B5-4974-A24D-AE807CE52753}" type="parTrans" cxnId="{ACE74DF4-9A8C-4534-9AC7-30BCDA293F78}">
      <dgm:prSet/>
      <dgm:spPr/>
      <dgm:t>
        <a:bodyPr/>
        <a:lstStyle/>
        <a:p>
          <a:endParaRPr lang="en-US"/>
        </a:p>
      </dgm:t>
    </dgm:pt>
    <dgm:pt modelId="{9C2E0E87-C81B-4EF0-88CA-EF04AFF8FDC7}" type="sibTrans" cxnId="{ACE74DF4-9A8C-4534-9AC7-30BCDA293F78}">
      <dgm:prSet/>
      <dgm:spPr/>
      <dgm:t>
        <a:bodyPr/>
        <a:lstStyle/>
        <a:p>
          <a:endParaRPr lang="en-US"/>
        </a:p>
      </dgm:t>
    </dgm:pt>
    <dgm:pt modelId="{8EDA55CB-FC14-44B1-8BD3-83CF8C0554AF}" type="pres">
      <dgm:prSet presAssocID="{C2677E63-BE6B-4C22-9662-9920D52E53B4}" presName="Name0" presStyleCnt="0">
        <dgm:presLayoutVars>
          <dgm:dir/>
          <dgm:animLvl val="lvl"/>
          <dgm:resizeHandles val="exact"/>
        </dgm:presLayoutVars>
      </dgm:prSet>
      <dgm:spPr/>
    </dgm:pt>
    <dgm:pt modelId="{BA6287AE-E067-42BE-A807-0C3B682275EB}" type="pres">
      <dgm:prSet presAssocID="{279AF8D3-BA5B-4FC3-B8D2-D755196DD9E6}" presName="linNode" presStyleCnt="0"/>
      <dgm:spPr/>
    </dgm:pt>
    <dgm:pt modelId="{97F40152-439E-4DF1-876A-71D2FD4C3C3E}" type="pres">
      <dgm:prSet presAssocID="{279AF8D3-BA5B-4FC3-B8D2-D755196DD9E6}" presName="parentText" presStyleLbl="node1" presStyleIdx="0" presStyleCnt="3" custScaleX="54321" custScaleY="7636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482A9B-02D1-405C-BE5E-D5033A888520}" type="pres">
      <dgm:prSet presAssocID="{279AF8D3-BA5B-4FC3-B8D2-D755196DD9E6}" presName="descendantText" presStyleLbl="alignAccFollowNode1" presStyleIdx="0" presStyleCnt="3" custScaleX="125347" custScaleY="1019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AC983B-C2EF-42FE-904B-A2B6123E88C9}" type="pres">
      <dgm:prSet presAssocID="{4D15FE2B-9862-4FF9-A79E-F93285887F51}" presName="sp" presStyleCnt="0"/>
      <dgm:spPr/>
    </dgm:pt>
    <dgm:pt modelId="{E74219F2-8BAD-4D89-BD57-F491FEB198E8}" type="pres">
      <dgm:prSet presAssocID="{E00A83BA-82E2-4B1D-8D17-CC716AEB9538}" presName="linNode" presStyleCnt="0"/>
      <dgm:spPr/>
    </dgm:pt>
    <dgm:pt modelId="{2310395E-9E5A-4A4A-BE86-B2E5C775DBE0}" type="pres">
      <dgm:prSet presAssocID="{E00A83BA-82E2-4B1D-8D17-CC716AEB9538}" presName="parentText" presStyleLbl="node1" presStyleIdx="1" presStyleCnt="3" custScaleX="54321" custScaleY="7917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76777E-9B63-4404-BA6E-87A71DD96DB5}" type="pres">
      <dgm:prSet presAssocID="{E00A83BA-82E2-4B1D-8D17-CC716AEB9538}" presName="descendantText" presStyleLbl="alignAccFollowNode1" presStyleIdx="1" presStyleCnt="3" custScaleX="138196" custScaleY="1073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367EBE-5A53-4305-88A9-5F219C1CA5E0}" type="pres">
      <dgm:prSet presAssocID="{A1479C1B-F2E0-4089-8418-858941BABCE1}" presName="sp" presStyleCnt="0"/>
      <dgm:spPr/>
    </dgm:pt>
    <dgm:pt modelId="{91F9D1DE-2B45-41D1-939C-04CA7906DEA8}" type="pres">
      <dgm:prSet presAssocID="{C210597A-454F-4FC7-B3E5-B2636426A9A1}" presName="linNode" presStyleCnt="0"/>
      <dgm:spPr/>
    </dgm:pt>
    <dgm:pt modelId="{7FB6A799-8DAA-4DBD-A4EE-541511D5C07F}" type="pres">
      <dgm:prSet presAssocID="{C210597A-454F-4FC7-B3E5-B2636426A9A1}" presName="parentText" presStyleLbl="node1" presStyleIdx="2" presStyleCnt="3" custScaleX="58807" custScaleY="69242">
        <dgm:presLayoutVars>
          <dgm:chMax val="1"/>
          <dgm:bulletEnabled val="1"/>
        </dgm:presLayoutVars>
      </dgm:prSet>
      <dgm:spPr/>
    </dgm:pt>
    <dgm:pt modelId="{19470762-4758-4904-81BA-5AFD7A5D94BA}" type="pres">
      <dgm:prSet presAssocID="{C210597A-454F-4FC7-B3E5-B2636426A9A1}" presName="descendantText" presStyleLbl="alignAccFollowNode1" presStyleIdx="2" presStyleCnt="3" custScaleX="142905" custScaleY="7547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96E8656-B883-4459-824E-E7F0150873AA}" type="presOf" srcId="{E00A83BA-82E2-4B1D-8D17-CC716AEB9538}" destId="{2310395E-9E5A-4A4A-BE86-B2E5C775DBE0}" srcOrd="0" destOrd="0" presId="urn:microsoft.com/office/officeart/2005/8/layout/vList5"/>
    <dgm:cxn modelId="{B8B7403A-D5D2-49F5-9AE5-9397478B3159}" type="presOf" srcId="{FB30621E-7C47-4208-9B8C-0E33A7DB412B}" destId="{87482A9B-02D1-405C-BE5E-D5033A888520}" srcOrd="0" destOrd="0" presId="urn:microsoft.com/office/officeart/2005/8/layout/vList5"/>
    <dgm:cxn modelId="{1CFF64A0-08CF-429A-B3A4-112E17792E1B}" type="presOf" srcId="{C2677E63-BE6B-4C22-9662-9920D52E53B4}" destId="{8EDA55CB-FC14-44B1-8BD3-83CF8C0554AF}" srcOrd="0" destOrd="0" presId="urn:microsoft.com/office/officeart/2005/8/layout/vList5"/>
    <dgm:cxn modelId="{EE65BD25-5F08-487F-9A13-9C5344763D63}" srcId="{C2677E63-BE6B-4C22-9662-9920D52E53B4}" destId="{279AF8D3-BA5B-4FC3-B8D2-D755196DD9E6}" srcOrd="0" destOrd="0" parTransId="{93DF9C1C-7A37-49CA-9A1E-DF78314854AA}" sibTransId="{4D15FE2B-9862-4FF9-A79E-F93285887F51}"/>
    <dgm:cxn modelId="{ACE74DF4-9A8C-4534-9AC7-30BCDA293F78}" srcId="{C210597A-454F-4FC7-B3E5-B2636426A9A1}" destId="{30989B21-D59D-469D-BD82-1D384CF5D3C7}" srcOrd="0" destOrd="0" parTransId="{EDD65D2E-71B5-4974-A24D-AE807CE52753}" sibTransId="{9C2E0E87-C81B-4EF0-88CA-EF04AFF8FDC7}"/>
    <dgm:cxn modelId="{84985A07-9FAE-48A4-9243-9CA28C08A34A}" type="presOf" srcId="{C210597A-454F-4FC7-B3E5-B2636426A9A1}" destId="{7FB6A799-8DAA-4DBD-A4EE-541511D5C07F}" srcOrd="0" destOrd="0" presId="urn:microsoft.com/office/officeart/2005/8/layout/vList5"/>
    <dgm:cxn modelId="{750B1AE8-4EE9-43E8-9FAB-D3558A664C25}" type="presOf" srcId="{EFACA5FA-5355-44C1-A185-09040C4D00B7}" destId="{7576777E-9B63-4404-BA6E-87A71DD96DB5}" srcOrd="0" destOrd="0" presId="urn:microsoft.com/office/officeart/2005/8/layout/vList5"/>
    <dgm:cxn modelId="{BDBD3F90-CFB3-4D8C-99A5-EF33C2514E75}" srcId="{E00A83BA-82E2-4B1D-8D17-CC716AEB9538}" destId="{EFACA5FA-5355-44C1-A185-09040C4D00B7}" srcOrd="0" destOrd="0" parTransId="{70066D8F-4FB4-409E-BEA3-C64F74BB1ED8}" sibTransId="{B0A0F386-D8E4-48F9-B0E5-B8E8F44BA762}"/>
    <dgm:cxn modelId="{590920B1-5B3D-4002-8E42-0A1EC7D8569B}" srcId="{C2677E63-BE6B-4C22-9662-9920D52E53B4}" destId="{C210597A-454F-4FC7-B3E5-B2636426A9A1}" srcOrd="2" destOrd="0" parTransId="{15537A31-84AB-4A46-B267-7BFC610E4344}" sibTransId="{EA0DA425-0D6E-4E63-BBCF-8370E63B74AB}"/>
    <dgm:cxn modelId="{D1F7DEE9-A424-4333-ADE4-1FB92E2B3083}" srcId="{279AF8D3-BA5B-4FC3-B8D2-D755196DD9E6}" destId="{FB30621E-7C47-4208-9B8C-0E33A7DB412B}" srcOrd="0" destOrd="0" parTransId="{2F84B432-0F98-40CB-BC1F-D2FD1BFF9562}" sibTransId="{F6D730F5-0DD8-473E-A712-13746F81C81F}"/>
    <dgm:cxn modelId="{DAD174C3-6C5A-4DD2-BDF9-B439A426BFAC}" type="presOf" srcId="{279AF8D3-BA5B-4FC3-B8D2-D755196DD9E6}" destId="{97F40152-439E-4DF1-876A-71D2FD4C3C3E}" srcOrd="0" destOrd="0" presId="urn:microsoft.com/office/officeart/2005/8/layout/vList5"/>
    <dgm:cxn modelId="{846D10BD-DBA8-48DE-A234-CF89C81DEA28}" type="presOf" srcId="{30989B21-D59D-469D-BD82-1D384CF5D3C7}" destId="{19470762-4758-4904-81BA-5AFD7A5D94BA}" srcOrd="0" destOrd="0" presId="urn:microsoft.com/office/officeart/2005/8/layout/vList5"/>
    <dgm:cxn modelId="{D6AB4232-FBF2-476C-B4CF-6EAE48A6BFD9}" srcId="{C2677E63-BE6B-4C22-9662-9920D52E53B4}" destId="{E00A83BA-82E2-4B1D-8D17-CC716AEB9538}" srcOrd="1" destOrd="0" parTransId="{27AFE86D-6359-41E4-B8A5-B0CEBDF57DAC}" sibTransId="{A1479C1B-F2E0-4089-8418-858941BABCE1}"/>
    <dgm:cxn modelId="{A138C82D-7034-4386-8A8C-DF556AE33C72}" type="presParOf" srcId="{8EDA55CB-FC14-44B1-8BD3-83CF8C0554AF}" destId="{BA6287AE-E067-42BE-A807-0C3B682275EB}" srcOrd="0" destOrd="0" presId="urn:microsoft.com/office/officeart/2005/8/layout/vList5"/>
    <dgm:cxn modelId="{A49D71F4-FFE7-466E-B968-20A49DEA0348}" type="presParOf" srcId="{BA6287AE-E067-42BE-A807-0C3B682275EB}" destId="{97F40152-439E-4DF1-876A-71D2FD4C3C3E}" srcOrd="0" destOrd="0" presId="urn:microsoft.com/office/officeart/2005/8/layout/vList5"/>
    <dgm:cxn modelId="{59A59287-1F43-49E3-813E-6B275724B95B}" type="presParOf" srcId="{BA6287AE-E067-42BE-A807-0C3B682275EB}" destId="{87482A9B-02D1-405C-BE5E-D5033A888520}" srcOrd="1" destOrd="0" presId="urn:microsoft.com/office/officeart/2005/8/layout/vList5"/>
    <dgm:cxn modelId="{D74FF00D-921A-4712-9BC6-87E326F1E24E}" type="presParOf" srcId="{8EDA55CB-FC14-44B1-8BD3-83CF8C0554AF}" destId="{D8AC983B-C2EF-42FE-904B-A2B6123E88C9}" srcOrd="1" destOrd="0" presId="urn:microsoft.com/office/officeart/2005/8/layout/vList5"/>
    <dgm:cxn modelId="{5E5653C7-6345-494B-A6E6-0967BC55E6AF}" type="presParOf" srcId="{8EDA55CB-FC14-44B1-8BD3-83CF8C0554AF}" destId="{E74219F2-8BAD-4D89-BD57-F491FEB198E8}" srcOrd="2" destOrd="0" presId="urn:microsoft.com/office/officeart/2005/8/layout/vList5"/>
    <dgm:cxn modelId="{07CB6085-3F77-4B93-B396-9A45F93ABF39}" type="presParOf" srcId="{E74219F2-8BAD-4D89-BD57-F491FEB198E8}" destId="{2310395E-9E5A-4A4A-BE86-B2E5C775DBE0}" srcOrd="0" destOrd="0" presId="urn:microsoft.com/office/officeart/2005/8/layout/vList5"/>
    <dgm:cxn modelId="{3D625B7E-D00E-467D-9170-94111B0A5121}" type="presParOf" srcId="{E74219F2-8BAD-4D89-BD57-F491FEB198E8}" destId="{7576777E-9B63-4404-BA6E-87A71DD96DB5}" srcOrd="1" destOrd="0" presId="urn:microsoft.com/office/officeart/2005/8/layout/vList5"/>
    <dgm:cxn modelId="{BB428DBB-D683-414B-A465-A2BE3449FDEC}" type="presParOf" srcId="{8EDA55CB-FC14-44B1-8BD3-83CF8C0554AF}" destId="{73367EBE-5A53-4305-88A9-5F219C1CA5E0}" srcOrd="3" destOrd="0" presId="urn:microsoft.com/office/officeart/2005/8/layout/vList5"/>
    <dgm:cxn modelId="{8305453D-CD3F-4E12-A935-BA26EF62240D}" type="presParOf" srcId="{8EDA55CB-FC14-44B1-8BD3-83CF8C0554AF}" destId="{91F9D1DE-2B45-41D1-939C-04CA7906DEA8}" srcOrd="4" destOrd="0" presId="urn:microsoft.com/office/officeart/2005/8/layout/vList5"/>
    <dgm:cxn modelId="{68CF9C88-D256-472D-B469-F11DFFAD579F}" type="presParOf" srcId="{91F9D1DE-2B45-41D1-939C-04CA7906DEA8}" destId="{7FB6A799-8DAA-4DBD-A4EE-541511D5C07F}" srcOrd="0" destOrd="0" presId="urn:microsoft.com/office/officeart/2005/8/layout/vList5"/>
    <dgm:cxn modelId="{A2E6F74E-1CA6-4AB4-ADE6-2C198FB4A78E}" type="presParOf" srcId="{91F9D1DE-2B45-41D1-939C-04CA7906DEA8}" destId="{19470762-4758-4904-81BA-5AFD7A5D94BA}" srcOrd="1" destOrd="0" presId="urn:microsoft.com/office/officeart/2005/8/layout/vList5"/>
  </dgm:cxnLst>
  <dgm:bg>
    <a:solidFill>
      <a:schemeClr val="accent5">
        <a:lumMod val="60000"/>
        <a:lumOff val="40000"/>
      </a:schemeClr>
    </a:solidFill>
  </dgm:bg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049EDD8-90AF-4A4D-A7C6-66A86E5686E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0B178B6-027A-4C27-AA3E-BADB6C39EA6A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Dapat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mengganggu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pertumbuhan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dan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perkembangan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kognitif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yang 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kurang</a:t>
          </a:r>
          <a:r>
            <a:rPr lang="en-US" sz="900" dirty="0" smtClean="0">
              <a:solidFill>
                <a:schemeClr val="tx1"/>
              </a:solidFill>
              <a:latin typeface="Comic Sans MS" pitchFamily="66" charset="0"/>
            </a:rPr>
            <a:t>.</a:t>
          </a:r>
          <a:endParaRPr lang="en-US" sz="900" dirty="0">
            <a:solidFill>
              <a:schemeClr val="tx1"/>
            </a:solidFill>
          </a:endParaRPr>
        </a:p>
      </dgm:t>
    </dgm:pt>
    <dgm:pt modelId="{6BB3D4E0-6401-4582-BC7D-3CB8BC95B183}" type="parTrans" cxnId="{CB4ACB30-F8EA-493A-A4C3-537E986E83C9}">
      <dgm:prSet/>
      <dgm:spPr/>
      <dgm:t>
        <a:bodyPr/>
        <a:lstStyle/>
        <a:p>
          <a:endParaRPr lang="en-US"/>
        </a:p>
      </dgm:t>
    </dgm:pt>
    <dgm:pt modelId="{D41749CC-8388-4DA5-9197-EE9F631A16F7}" type="sibTrans" cxnId="{CB4ACB30-F8EA-493A-A4C3-537E986E83C9}">
      <dgm:prSet/>
      <dgm:spPr/>
      <dgm:t>
        <a:bodyPr/>
        <a:lstStyle/>
        <a:p>
          <a:endParaRPr lang="en-US"/>
        </a:p>
      </dgm:t>
    </dgm:pt>
    <dgm:pt modelId="{B4612393-3D9F-4D9A-8080-90059C2BFE70}">
      <dgm:prSet phldrT="[Text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n-US" sz="2400" dirty="0" err="1" smtClean="0">
              <a:latin typeface="Comic Sans MS" pitchFamily="66" charset="0"/>
            </a:rPr>
            <a:t>Anak</a:t>
          </a:r>
          <a:r>
            <a:rPr lang="en-US" sz="2400" dirty="0" smtClean="0">
              <a:latin typeface="Comic Sans MS" pitchFamily="66" charset="0"/>
            </a:rPr>
            <a:t> stunted </a:t>
          </a:r>
          <a:r>
            <a:rPr lang="en-US" sz="2400" dirty="0" err="1" smtClean="0">
              <a:latin typeface="Comic Sans MS" pitchFamily="66" charset="0"/>
            </a:rPr>
            <a:t>pada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usia</a:t>
          </a:r>
          <a:r>
            <a:rPr lang="en-US" sz="2400" dirty="0" smtClean="0">
              <a:latin typeface="Comic Sans MS" pitchFamily="66" charset="0"/>
            </a:rPr>
            <a:t> lima </a:t>
          </a:r>
          <a:r>
            <a:rPr lang="en-US" sz="2400" dirty="0" err="1" smtClean="0">
              <a:latin typeface="Comic Sans MS" pitchFamily="66" charset="0"/>
            </a:rPr>
            <a:t>tahun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cenderung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menetap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sepanjang</a:t>
          </a:r>
          <a:r>
            <a:rPr lang="en-US" sz="2400" dirty="0" smtClean="0">
              <a:latin typeface="Comic Sans MS" pitchFamily="66" charset="0"/>
            </a:rPr>
            <a:t> </a:t>
          </a:r>
          <a:r>
            <a:rPr lang="en-US" sz="2400" dirty="0" err="1" smtClean="0">
              <a:latin typeface="Comic Sans MS" pitchFamily="66" charset="0"/>
            </a:rPr>
            <a:t>hidup</a:t>
          </a:r>
          <a:endParaRPr lang="en-US" sz="2400" dirty="0"/>
        </a:p>
      </dgm:t>
    </dgm:pt>
    <dgm:pt modelId="{3EE55439-725E-4DA7-B708-7A405CF9359F}" type="parTrans" cxnId="{58D2E429-F0B8-498B-B019-D74295D7A15A}">
      <dgm:prSet/>
      <dgm:spPr/>
      <dgm:t>
        <a:bodyPr/>
        <a:lstStyle/>
        <a:p>
          <a:endParaRPr lang="en-US"/>
        </a:p>
      </dgm:t>
    </dgm:pt>
    <dgm:pt modelId="{C77C49A8-F371-4F9B-9DA1-6C9B7D58E36E}" type="sibTrans" cxnId="{58D2E429-F0B8-498B-B019-D74295D7A15A}">
      <dgm:prSet/>
      <dgm:spPr/>
      <dgm:t>
        <a:bodyPr/>
        <a:lstStyle/>
        <a:p>
          <a:endParaRPr lang="en-US"/>
        </a:p>
      </dgm:t>
    </dgm:pt>
    <dgm:pt modelId="{71775BA3-B294-44B2-92DA-DFF444D3C5BB}" type="pres">
      <dgm:prSet presAssocID="{4049EDD8-90AF-4A4D-A7C6-66A86E5686EB}" presName="linear" presStyleCnt="0">
        <dgm:presLayoutVars>
          <dgm:dir/>
          <dgm:animLvl val="lvl"/>
          <dgm:resizeHandles val="exact"/>
        </dgm:presLayoutVars>
      </dgm:prSet>
      <dgm:spPr/>
    </dgm:pt>
    <dgm:pt modelId="{94955CC2-B919-4665-B78C-B8AA38F5978B}" type="pres">
      <dgm:prSet presAssocID="{20B178B6-027A-4C27-AA3E-BADB6C39EA6A}" presName="parentLin" presStyleCnt="0"/>
      <dgm:spPr/>
    </dgm:pt>
    <dgm:pt modelId="{C81F4B6E-DAD2-4254-BCB5-1C3C39B0B3F4}" type="pres">
      <dgm:prSet presAssocID="{20B178B6-027A-4C27-AA3E-BADB6C39EA6A}" presName="parentLeftMargin" presStyleLbl="node1" presStyleIdx="0" presStyleCnt="2"/>
      <dgm:spPr/>
    </dgm:pt>
    <dgm:pt modelId="{3598D9BB-D71E-4243-A210-938E69878094}" type="pres">
      <dgm:prSet presAssocID="{20B178B6-027A-4C27-AA3E-BADB6C39EA6A}" presName="parentText" presStyleLbl="node1" presStyleIdx="0" presStyleCnt="2" custScaleX="120960" custScaleY="82510" custLinFactNeighborX="-2913" custLinFactNeighborY="1546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5CD80F-212C-44D5-8259-0C4F09044B4B}" type="pres">
      <dgm:prSet presAssocID="{20B178B6-027A-4C27-AA3E-BADB6C39EA6A}" presName="negativeSpace" presStyleCnt="0"/>
      <dgm:spPr/>
    </dgm:pt>
    <dgm:pt modelId="{1BED1E13-199F-45FB-B028-B343A53BAE1F}" type="pres">
      <dgm:prSet presAssocID="{20B178B6-027A-4C27-AA3E-BADB6C39EA6A}" presName="childText" presStyleLbl="conFgAcc1" presStyleIdx="0" presStyleCnt="2">
        <dgm:presLayoutVars>
          <dgm:bulletEnabled val="1"/>
        </dgm:presLayoutVars>
      </dgm:prSet>
      <dgm:spPr/>
    </dgm:pt>
    <dgm:pt modelId="{74AFD80A-8646-4070-86FF-F5106BB2D5E0}" type="pres">
      <dgm:prSet presAssocID="{D41749CC-8388-4DA5-9197-EE9F631A16F7}" presName="spaceBetweenRectangles" presStyleCnt="0"/>
      <dgm:spPr/>
    </dgm:pt>
    <dgm:pt modelId="{21938C44-7402-4E60-8FFF-9CC8F77A4B12}" type="pres">
      <dgm:prSet presAssocID="{B4612393-3D9F-4D9A-8080-90059C2BFE70}" presName="parentLin" presStyleCnt="0"/>
      <dgm:spPr/>
    </dgm:pt>
    <dgm:pt modelId="{770AAC07-BE8B-4F16-AA5F-157965B452AA}" type="pres">
      <dgm:prSet presAssocID="{B4612393-3D9F-4D9A-8080-90059C2BFE70}" presName="parentLeftMargin" presStyleLbl="node1" presStyleIdx="0" presStyleCnt="2"/>
      <dgm:spPr/>
    </dgm:pt>
    <dgm:pt modelId="{3F5F4299-A1F1-486E-A653-9F6A6C1828D8}" type="pres">
      <dgm:prSet presAssocID="{B4612393-3D9F-4D9A-8080-90059C2BFE70}" presName="parentText" presStyleLbl="node1" presStyleIdx="1" presStyleCnt="2" custScaleX="111513" custScaleY="74516" custLinFactX="5132" custLinFactNeighborX="100000" custLinFactNeighborY="334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F8F4F4-EEB2-42A3-B4C7-29D7E257F342}" type="pres">
      <dgm:prSet presAssocID="{B4612393-3D9F-4D9A-8080-90059C2BFE70}" presName="negativeSpace" presStyleCnt="0"/>
      <dgm:spPr/>
    </dgm:pt>
    <dgm:pt modelId="{68195E8F-9409-4D7C-9A12-E64ED3762EDB}" type="pres">
      <dgm:prSet presAssocID="{B4612393-3D9F-4D9A-8080-90059C2BFE70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58D2E429-F0B8-498B-B019-D74295D7A15A}" srcId="{4049EDD8-90AF-4A4D-A7C6-66A86E5686EB}" destId="{B4612393-3D9F-4D9A-8080-90059C2BFE70}" srcOrd="1" destOrd="0" parTransId="{3EE55439-725E-4DA7-B708-7A405CF9359F}" sibTransId="{C77C49A8-F371-4F9B-9DA1-6C9B7D58E36E}"/>
    <dgm:cxn modelId="{BAC13537-B869-4BB4-B054-30806C453B13}" type="presOf" srcId="{B4612393-3D9F-4D9A-8080-90059C2BFE70}" destId="{3F5F4299-A1F1-486E-A653-9F6A6C1828D8}" srcOrd="1" destOrd="0" presId="urn:microsoft.com/office/officeart/2005/8/layout/list1"/>
    <dgm:cxn modelId="{F1E62386-88B6-4C7A-92B3-B725814A9CC3}" type="presOf" srcId="{20B178B6-027A-4C27-AA3E-BADB6C39EA6A}" destId="{C81F4B6E-DAD2-4254-BCB5-1C3C39B0B3F4}" srcOrd="0" destOrd="0" presId="urn:microsoft.com/office/officeart/2005/8/layout/list1"/>
    <dgm:cxn modelId="{9F93A46D-D7CF-49DB-AB03-4933E3E07358}" type="presOf" srcId="{20B178B6-027A-4C27-AA3E-BADB6C39EA6A}" destId="{3598D9BB-D71E-4243-A210-938E69878094}" srcOrd="1" destOrd="0" presId="urn:microsoft.com/office/officeart/2005/8/layout/list1"/>
    <dgm:cxn modelId="{CB4ACB30-F8EA-493A-A4C3-537E986E83C9}" srcId="{4049EDD8-90AF-4A4D-A7C6-66A86E5686EB}" destId="{20B178B6-027A-4C27-AA3E-BADB6C39EA6A}" srcOrd="0" destOrd="0" parTransId="{6BB3D4E0-6401-4582-BC7D-3CB8BC95B183}" sibTransId="{D41749CC-8388-4DA5-9197-EE9F631A16F7}"/>
    <dgm:cxn modelId="{AB7DAA1A-7C82-41F9-824A-5C794BD6240D}" type="presOf" srcId="{B4612393-3D9F-4D9A-8080-90059C2BFE70}" destId="{770AAC07-BE8B-4F16-AA5F-157965B452AA}" srcOrd="0" destOrd="0" presId="urn:microsoft.com/office/officeart/2005/8/layout/list1"/>
    <dgm:cxn modelId="{99A8C1AB-D094-401B-8010-39F360E343AD}" type="presOf" srcId="{4049EDD8-90AF-4A4D-A7C6-66A86E5686EB}" destId="{71775BA3-B294-44B2-92DA-DFF444D3C5BB}" srcOrd="0" destOrd="0" presId="urn:microsoft.com/office/officeart/2005/8/layout/list1"/>
    <dgm:cxn modelId="{6B6C89FB-ABC7-4C0B-967E-69543933F283}" type="presParOf" srcId="{71775BA3-B294-44B2-92DA-DFF444D3C5BB}" destId="{94955CC2-B919-4665-B78C-B8AA38F5978B}" srcOrd="0" destOrd="0" presId="urn:microsoft.com/office/officeart/2005/8/layout/list1"/>
    <dgm:cxn modelId="{D1D5DF9F-8A70-4E6E-81B7-1F07AF3F2C26}" type="presParOf" srcId="{94955CC2-B919-4665-B78C-B8AA38F5978B}" destId="{C81F4B6E-DAD2-4254-BCB5-1C3C39B0B3F4}" srcOrd="0" destOrd="0" presId="urn:microsoft.com/office/officeart/2005/8/layout/list1"/>
    <dgm:cxn modelId="{87CC58B6-0BD4-4856-95C9-A8E79A4F7B36}" type="presParOf" srcId="{94955CC2-B919-4665-B78C-B8AA38F5978B}" destId="{3598D9BB-D71E-4243-A210-938E69878094}" srcOrd="1" destOrd="0" presId="urn:microsoft.com/office/officeart/2005/8/layout/list1"/>
    <dgm:cxn modelId="{2B4FD082-E82B-430E-BD68-A518D8622A72}" type="presParOf" srcId="{71775BA3-B294-44B2-92DA-DFF444D3C5BB}" destId="{1F5CD80F-212C-44D5-8259-0C4F09044B4B}" srcOrd="1" destOrd="0" presId="urn:microsoft.com/office/officeart/2005/8/layout/list1"/>
    <dgm:cxn modelId="{A373BEC4-C24C-498F-B1D6-73CB56B8C628}" type="presParOf" srcId="{71775BA3-B294-44B2-92DA-DFF444D3C5BB}" destId="{1BED1E13-199F-45FB-B028-B343A53BAE1F}" srcOrd="2" destOrd="0" presId="urn:microsoft.com/office/officeart/2005/8/layout/list1"/>
    <dgm:cxn modelId="{DEC5C16B-BA7B-4D6D-B404-E1D6920EFF1A}" type="presParOf" srcId="{71775BA3-B294-44B2-92DA-DFF444D3C5BB}" destId="{74AFD80A-8646-4070-86FF-F5106BB2D5E0}" srcOrd="3" destOrd="0" presId="urn:microsoft.com/office/officeart/2005/8/layout/list1"/>
    <dgm:cxn modelId="{E8E6990A-3484-4CDB-B756-86ED5C932FB7}" type="presParOf" srcId="{71775BA3-B294-44B2-92DA-DFF444D3C5BB}" destId="{21938C44-7402-4E60-8FFF-9CC8F77A4B12}" srcOrd="4" destOrd="0" presId="urn:microsoft.com/office/officeart/2005/8/layout/list1"/>
    <dgm:cxn modelId="{E26D8318-51B7-440F-BD88-27846AC92E11}" type="presParOf" srcId="{21938C44-7402-4E60-8FFF-9CC8F77A4B12}" destId="{770AAC07-BE8B-4F16-AA5F-157965B452AA}" srcOrd="0" destOrd="0" presId="urn:microsoft.com/office/officeart/2005/8/layout/list1"/>
    <dgm:cxn modelId="{C91FC02B-A5D7-4C38-84EE-A6C18AEB61AA}" type="presParOf" srcId="{21938C44-7402-4E60-8FFF-9CC8F77A4B12}" destId="{3F5F4299-A1F1-486E-A653-9F6A6C1828D8}" srcOrd="1" destOrd="0" presId="urn:microsoft.com/office/officeart/2005/8/layout/list1"/>
    <dgm:cxn modelId="{9BF9A671-BED4-4855-8A6C-4458DCC1ABD9}" type="presParOf" srcId="{71775BA3-B294-44B2-92DA-DFF444D3C5BB}" destId="{04F8F4F4-EEB2-42A3-B4C7-29D7E257F342}" srcOrd="5" destOrd="0" presId="urn:microsoft.com/office/officeart/2005/8/layout/list1"/>
    <dgm:cxn modelId="{1CB3A0B4-8BD9-4C11-AFB4-F3614EC026B4}" type="presParOf" srcId="{71775BA3-B294-44B2-92DA-DFF444D3C5BB}" destId="{68195E8F-9409-4D7C-9A12-E64ED3762EDB}" srcOrd="6" destOrd="0" presId="urn:microsoft.com/office/officeart/2005/8/layout/list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8714CFD-AF22-42BD-AE2A-4C3750D1B58C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D6D13D6B-9173-4B1F-91C6-E999F400CD63}">
      <dgm:prSet phldrT="[Text]" custT="1"/>
      <dgm:spPr>
        <a:solidFill>
          <a:schemeClr val="accent4">
            <a:lumMod val="75000"/>
            <a:alpha val="90000"/>
          </a:schemeClr>
        </a:solidFill>
      </dgm:spPr>
      <dgm:t>
        <a:bodyPr/>
        <a:lstStyle/>
        <a:p>
          <a:r>
            <a:rPr lang="en-US" sz="2800" dirty="0" err="1" smtClean="0">
              <a:latin typeface="Comic Sans MS" pitchFamily="66" charset="0"/>
            </a:rPr>
            <a:t>Secara</a:t>
          </a:r>
          <a:r>
            <a:rPr lang="en-US" sz="2800" dirty="0" smtClean="0">
              <a:latin typeface="Comic Sans MS" pitchFamily="66" charset="0"/>
            </a:rPr>
            <a:t> </a:t>
          </a:r>
          <a:r>
            <a:rPr lang="en-US" sz="2800" dirty="0" err="1" smtClean="0">
              <a:latin typeface="Comic Sans MS" pitchFamily="66" charset="0"/>
            </a:rPr>
            <a:t>langsung</a:t>
          </a:r>
          <a:r>
            <a:rPr lang="en-US" sz="2800" dirty="0" smtClean="0">
              <a:latin typeface="Comic Sans MS" pitchFamily="66" charset="0"/>
            </a:rPr>
            <a:t> (</a:t>
          </a:r>
          <a:r>
            <a:rPr lang="en-US" sz="2800" dirty="0" err="1" smtClean="0">
              <a:latin typeface="Comic Sans MS" pitchFamily="66" charset="0"/>
            </a:rPr>
            <a:t>kegiatan</a:t>
          </a:r>
          <a:r>
            <a:rPr lang="en-US" sz="2800" dirty="0" smtClean="0">
              <a:latin typeface="Comic Sans MS" pitchFamily="66" charset="0"/>
            </a:rPr>
            <a:t> </a:t>
          </a:r>
          <a:r>
            <a:rPr lang="en-US" sz="2800" dirty="0" err="1" smtClean="0">
              <a:latin typeface="Comic Sans MS" pitchFamily="66" charset="0"/>
            </a:rPr>
            <a:t>spesifik</a:t>
          </a:r>
          <a:r>
            <a:rPr lang="en-US" sz="2800" dirty="0" smtClean="0">
              <a:latin typeface="Comic Sans MS" pitchFamily="66" charset="0"/>
            </a:rPr>
            <a:t>) </a:t>
          </a:r>
          <a:endParaRPr lang="en-US" sz="2800" dirty="0">
            <a:latin typeface="Comic Sans MS" pitchFamily="66" charset="0"/>
          </a:endParaRPr>
        </a:p>
      </dgm:t>
    </dgm:pt>
    <dgm:pt modelId="{9567A74A-43D7-48C0-BB00-6F6CABE578A6}" type="parTrans" cxnId="{B52E23D0-2D1B-4A0C-9D0F-042E6A6FD850}">
      <dgm:prSet/>
      <dgm:spPr/>
      <dgm:t>
        <a:bodyPr/>
        <a:lstStyle/>
        <a:p>
          <a:endParaRPr lang="en-US"/>
        </a:p>
      </dgm:t>
    </dgm:pt>
    <dgm:pt modelId="{4473442B-1176-44D2-880B-EF688F229522}" type="sibTrans" cxnId="{B52E23D0-2D1B-4A0C-9D0F-042E6A6FD850}">
      <dgm:prSet/>
      <dgm:spPr/>
      <dgm:t>
        <a:bodyPr/>
        <a:lstStyle/>
        <a:p>
          <a:endParaRPr lang="en-US"/>
        </a:p>
      </dgm:t>
    </dgm:pt>
    <dgm:pt modelId="{1951E5A3-4336-49F4-80B1-BBABED454C3D}">
      <dgm:prSet phldrT="[Text]"/>
      <dgm:spPr>
        <a:solidFill>
          <a:srgbClr val="0070C0">
            <a:alpha val="90000"/>
          </a:srgbClr>
        </a:solidFill>
      </dgm:spPr>
      <dgm:t>
        <a:bodyPr/>
        <a:lstStyle/>
        <a:p>
          <a:r>
            <a:rPr lang="en-US" dirty="0" err="1" smtClean="0">
              <a:latin typeface="Comic Sans MS" pitchFamily="66" charset="0"/>
            </a:rPr>
            <a:t>Secara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tidak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langsung</a:t>
          </a:r>
          <a:r>
            <a:rPr lang="en-US" dirty="0" smtClean="0">
              <a:latin typeface="Comic Sans MS" pitchFamily="66" charset="0"/>
            </a:rPr>
            <a:t> (</a:t>
          </a:r>
          <a:r>
            <a:rPr lang="en-US" dirty="0" err="1" smtClean="0">
              <a:latin typeface="Comic Sans MS" pitchFamily="66" charset="0"/>
            </a:rPr>
            <a:t>kegiatan</a:t>
          </a:r>
          <a:r>
            <a:rPr lang="en-US" dirty="0" smtClean="0">
              <a:latin typeface="Comic Sans MS" pitchFamily="66" charset="0"/>
            </a:rPr>
            <a:t> </a:t>
          </a:r>
          <a:r>
            <a:rPr lang="en-US" dirty="0" err="1" smtClean="0">
              <a:latin typeface="Comic Sans MS" pitchFamily="66" charset="0"/>
            </a:rPr>
            <a:t>sensitif</a:t>
          </a:r>
          <a:r>
            <a:rPr lang="en-US" dirty="0" smtClean="0">
              <a:latin typeface="Comic Sans MS" pitchFamily="66" charset="0"/>
            </a:rPr>
            <a:t>)</a:t>
          </a:r>
          <a:endParaRPr lang="en-US" dirty="0">
            <a:latin typeface="Comic Sans MS" pitchFamily="66" charset="0"/>
          </a:endParaRPr>
        </a:p>
      </dgm:t>
    </dgm:pt>
    <dgm:pt modelId="{78E6CBB2-8A31-4A0C-A9F0-6995F67CE520}" type="parTrans" cxnId="{6456BC91-811F-4B06-8353-087705B8CB14}">
      <dgm:prSet/>
      <dgm:spPr/>
      <dgm:t>
        <a:bodyPr/>
        <a:lstStyle/>
        <a:p>
          <a:endParaRPr lang="en-US"/>
        </a:p>
      </dgm:t>
    </dgm:pt>
    <dgm:pt modelId="{2D4A345D-7D5C-43BF-B922-F975D50D2C36}" type="sibTrans" cxnId="{6456BC91-811F-4B06-8353-087705B8CB14}">
      <dgm:prSet/>
      <dgm:spPr/>
      <dgm:t>
        <a:bodyPr/>
        <a:lstStyle/>
        <a:p>
          <a:endParaRPr lang="en-US"/>
        </a:p>
      </dgm:t>
    </dgm:pt>
    <dgm:pt modelId="{2C781494-D0F0-4BEE-841A-7959F78110C1}" type="pres">
      <dgm:prSet presAssocID="{78714CFD-AF22-42BD-AE2A-4C3750D1B58C}" presName="compositeShape" presStyleCnt="0">
        <dgm:presLayoutVars>
          <dgm:dir/>
          <dgm:resizeHandles/>
        </dgm:presLayoutVars>
      </dgm:prSet>
      <dgm:spPr/>
    </dgm:pt>
    <dgm:pt modelId="{AF96BE58-E65D-49A7-BA1B-410AFA331093}" type="pres">
      <dgm:prSet presAssocID="{78714CFD-AF22-42BD-AE2A-4C3750D1B58C}" presName="pyramid" presStyleLbl="node1" presStyleIdx="0" presStyleCnt="1"/>
      <dgm:spPr>
        <a:solidFill>
          <a:schemeClr val="accent3">
            <a:lumMod val="50000"/>
          </a:schemeClr>
        </a:solidFill>
      </dgm:spPr>
    </dgm:pt>
    <dgm:pt modelId="{9B384D8D-6AC4-434E-B17B-457E67D81556}" type="pres">
      <dgm:prSet presAssocID="{78714CFD-AF22-42BD-AE2A-4C3750D1B58C}" presName="theList" presStyleCnt="0"/>
      <dgm:spPr/>
    </dgm:pt>
    <dgm:pt modelId="{CDA0FD4D-A19A-4515-A20D-10523B66C944}" type="pres">
      <dgm:prSet presAssocID="{D6D13D6B-9173-4B1F-91C6-E999F400CD63}" presName="aNode" presStyleLbl="fgAcc1" presStyleIdx="0" presStyleCnt="2" custScaleX="1225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42AF25-99CD-42FE-8687-F0466868972D}" type="pres">
      <dgm:prSet presAssocID="{D6D13D6B-9173-4B1F-91C6-E999F400CD63}" presName="aSpace" presStyleCnt="0"/>
      <dgm:spPr/>
    </dgm:pt>
    <dgm:pt modelId="{E836A56F-34EA-4829-AE05-D96FA614BB7C}" type="pres">
      <dgm:prSet presAssocID="{1951E5A3-4336-49F4-80B1-BBABED454C3D}" presName="aNode" presStyleLbl="fgAcc1" presStyleIdx="1" presStyleCnt="2" custScaleX="1290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D6E355-2252-4AB8-AF03-2A803F984B5F}" type="pres">
      <dgm:prSet presAssocID="{1951E5A3-4336-49F4-80B1-BBABED454C3D}" presName="aSpace" presStyleCnt="0"/>
      <dgm:spPr/>
    </dgm:pt>
  </dgm:ptLst>
  <dgm:cxnLst>
    <dgm:cxn modelId="{B52E23D0-2D1B-4A0C-9D0F-042E6A6FD850}" srcId="{78714CFD-AF22-42BD-AE2A-4C3750D1B58C}" destId="{D6D13D6B-9173-4B1F-91C6-E999F400CD63}" srcOrd="0" destOrd="0" parTransId="{9567A74A-43D7-48C0-BB00-6F6CABE578A6}" sibTransId="{4473442B-1176-44D2-880B-EF688F229522}"/>
    <dgm:cxn modelId="{98FD33B9-4142-44BB-AFC0-C6E1988E8D14}" type="presOf" srcId="{D6D13D6B-9173-4B1F-91C6-E999F400CD63}" destId="{CDA0FD4D-A19A-4515-A20D-10523B66C944}" srcOrd="0" destOrd="0" presId="urn:microsoft.com/office/officeart/2005/8/layout/pyramid2"/>
    <dgm:cxn modelId="{E4E95D4F-8CFC-4B9E-89F3-E7F4C65814DA}" type="presOf" srcId="{78714CFD-AF22-42BD-AE2A-4C3750D1B58C}" destId="{2C781494-D0F0-4BEE-841A-7959F78110C1}" srcOrd="0" destOrd="0" presId="urn:microsoft.com/office/officeart/2005/8/layout/pyramid2"/>
    <dgm:cxn modelId="{6456BC91-811F-4B06-8353-087705B8CB14}" srcId="{78714CFD-AF22-42BD-AE2A-4C3750D1B58C}" destId="{1951E5A3-4336-49F4-80B1-BBABED454C3D}" srcOrd="1" destOrd="0" parTransId="{78E6CBB2-8A31-4A0C-A9F0-6995F67CE520}" sibTransId="{2D4A345D-7D5C-43BF-B922-F975D50D2C36}"/>
    <dgm:cxn modelId="{FCD88C91-2562-4B2E-90D3-764A8CCBE103}" type="presOf" srcId="{1951E5A3-4336-49F4-80B1-BBABED454C3D}" destId="{E836A56F-34EA-4829-AE05-D96FA614BB7C}" srcOrd="0" destOrd="0" presId="urn:microsoft.com/office/officeart/2005/8/layout/pyramid2"/>
    <dgm:cxn modelId="{3A6D240C-D663-4E71-A3A6-2AA9A353DAFF}" type="presParOf" srcId="{2C781494-D0F0-4BEE-841A-7959F78110C1}" destId="{AF96BE58-E65D-49A7-BA1B-410AFA331093}" srcOrd="0" destOrd="0" presId="urn:microsoft.com/office/officeart/2005/8/layout/pyramid2"/>
    <dgm:cxn modelId="{60263AFB-1136-4D65-BC3B-29823A56B22B}" type="presParOf" srcId="{2C781494-D0F0-4BEE-841A-7959F78110C1}" destId="{9B384D8D-6AC4-434E-B17B-457E67D81556}" srcOrd="1" destOrd="0" presId="urn:microsoft.com/office/officeart/2005/8/layout/pyramid2"/>
    <dgm:cxn modelId="{DDC840C2-A24B-49A4-99F9-9574556E4483}" type="presParOf" srcId="{9B384D8D-6AC4-434E-B17B-457E67D81556}" destId="{CDA0FD4D-A19A-4515-A20D-10523B66C944}" srcOrd="0" destOrd="0" presId="urn:microsoft.com/office/officeart/2005/8/layout/pyramid2"/>
    <dgm:cxn modelId="{9C92A46F-EAFB-41C4-8B5F-2C92B8DABA75}" type="presParOf" srcId="{9B384D8D-6AC4-434E-B17B-457E67D81556}" destId="{5D42AF25-99CD-42FE-8687-F0466868972D}" srcOrd="1" destOrd="0" presId="urn:microsoft.com/office/officeart/2005/8/layout/pyramid2"/>
    <dgm:cxn modelId="{56E453A1-D15A-4A4B-9D25-39FC890E8A6F}" type="presParOf" srcId="{9B384D8D-6AC4-434E-B17B-457E67D81556}" destId="{E836A56F-34EA-4829-AE05-D96FA614BB7C}" srcOrd="2" destOrd="0" presId="urn:microsoft.com/office/officeart/2005/8/layout/pyramid2"/>
    <dgm:cxn modelId="{AA9916FC-FF0C-4FF9-9EF0-D79F9832020F}" type="presParOf" srcId="{9B384D8D-6AC4-434E-B17B-457E67D81556}" destId="{5ED6E355-2252-4AB8-AF03-2A803F984B5F}" srcOrd="3" destOrd="0" presId="urn:microsoft.com/office/officeart/2005/8/layout/pyramid2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3581DBF-2DAB-4479-8B3B-8394E63A2D86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B6B7FD-24D4-47F6-9A37-2AD2E5561C9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PMT </a:t>
          </a:r>
          <a:r>
            <a:rPr lang="en-US" sz="2400" dirty="0" err="1" smtClean="0">
              <a:solidFill>
                <a:schemeClr val="tx1"/>
              </a:solidFill>
              <a:latin typeface="Comic Sans MS" pitchFamily="66" charset="0"/>
            </a:rPr>
            <a:t>ibu</a:t>
          </a:r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Comic Sans MS" pitchFamily="66" charset="0"/>
            </a:rPr>
            <a:t>hamil</a:t>
          </a:r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 KEK</a:t>
          </a:r>
          <a:endParaRPr lang="en-US" sz="2400" dirty="0">
            <a:solidFill>
              <a:schemeClr val="tx1"/>
            </a:solidFill>
            <a:latin typeface="Comic Sans MS" pitchFamily="66" charset="0"/>
          </a:endParaRPr>
        </a:p>
      </dgm:t>
    </dgm:pt>
    <dgm:pt modelId="{DD63618F-40DF-4085-9B75-D888614C67F1}" type="parTrans" cxnId="{5470DF0E-424E-4C54-98B7-3A9D1A9456BF}">
      <dgm:prSet/>
      <dgm:spPr/>
      <dgm:t>
        <a:bodyPr/>
        <a:lstStyle/>
        <a:p>
          <a:endParaRPr lang="en-US"/>
        </a:p>
      </dgm:t>
    </dgm:pt>
    <dgm:pt modelId="{A6560E86-6B19-4CBA-839D-8050932AB67E}" type="sibTrans" cxnId="{5470DF0E-424E-4C54-98B7-3A9D1A9456BF}">
      <dgm:prSet/>
      <dgm:spPr/>
      <dgm:t>
        <a:bodyPr/>
        <a:lstStyle/>
        <a:p>
          <a:endParaRPr lang="en-US"/>
        </a:p>
      </dgm:t>
    </dgm:pt>
    <dgm:pt modelId="{A3CB8D66-2583-4FBE-B837-4DF03AA41AE4}">
      <dgm:prSet phldrT="[Text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Pemberian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tablet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tambah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darah</a:t>
          </a:r>
          <a:endParaRPr lang="en-US" sz="2800" dirty="0">
            <a:solidFill>
              <a:schemeClr val="tx1"/>
            </a:solidFill>
            <a:latin typeface="Comic Sans MS" pitchFamily="66" charset="0"/>
          </a:endParaRPr>
        </a:p>
      </dgm:t>
    </dgm:pt>
    <dgm:pt modelId="{22F2AF24-85C4-4D52-8518-D6F85CFDAA44}" type="parTrans" cxnId="{7355B23B-16A8-43F4-A226-C6B772FFF4CB}">
      <dgm:prSet/>
      <dgm:spPr/>
      <dgm:t>
        <a:bodyPr/>
        <a:lstStyle/>
        <a:p>
          <a:endParaRPr lang="en-US"/>
        </a:p>
      </dgm:t>
    </dgm:pt>
    <dgm:pt modelId="{B6CF55E4-12D3-4475-9FA8-00CF355F4C57}" type="sibTrans" cxnId="{7355B23B-16A8-43F4-A226-C6B772FFF4CB}">
      <dgm:prSet/>
      <dgm:spPr/>
      <dgm:t>
        <a:bodyPr/>
        <a:lstStyle/>
        <a:p>
          <a:endParaRPr lang="en-US"/>
        </a:p>
      </dgm:t>
    </dgm:pt>
    <dgm:pt modelId="{F0132A3F-2A7A-4313-87B2-E92CE6FF10BF}">
      <dgm:prSet phldrT="[Text]" custT="1"/>
      <dgm:spPr>
        <a:solidFill>
          <a:srgbClr val="42C6D4"/>
        </a:solidFill>
      </dgm:spPr>
      <dgm:t>
        <a:bodyPr/>
        <a:lstStyle/>
        <a:p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Pemeriksaan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kehamilan</a:t>
          </a:r>
          <a:endParaRPr lang="en-US" sz="2800" dirty="0">
            <a:solidFill>
              <a:schemeClr val="tx1"/>
            </a:solidFill>
            <a:latin typeface="Comic Sans MS" pitchFamily="66" charset="0"/>
          </a:endParaRPr>
        </a:p>
      </dgm:t>
    </dgm:pt>
    <dgm:pt modelId="{0E1D4667-F615-4325-9667-C088EBA8F86D}" type="parTrans" cxnId="{6A3C4831-C15C-44B8-96B1-8E5F5C5FE5F7}">
      <dgm:prSet/>
      <dgm:spPr/>
      <dgm:t>
        <a:bodyPr/>
        <a:lstStyle/>
        <a:p>
          <a:endParaRPr lang="en-US"/>
        </a:p>
      </dgm:t>
    </dgm:pt>
    <dgm:pt modelId="{AC821E79-8FE9-4D8F-81E8-8325A1DF1C21}" type="sibTrans" cxnId="{6A3C4831-C15C-44B8-96B1-8E5F5C5FE5F7}">
      <dgm:prSet/>
      <dgm:spPr/>
      <dgm:t>
        <a:bodyPr/>
        <a:lstStyle/>
        <a:p>
          <a:endParaRPr lang="en-US"/>
        </a:p>
      </dgm:t>
    </dgm:pt>
    <dgm:pt modelId="{63A733D4-9968-4F91-BE27-90E82D5B7B5F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Imunisasi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TT</a:t>
          </a:r>
          <a:endParaRPr lang="en-US" sz="2800" dirty="0">
            <a:solidFill>
              <a:schemeClr val="tx1"/>
            </a:solidFill>
            <a:latin typeface="Comic Sans MS" pitchFamily="66" charset="0"/>
          </a:endParaRPr>
        </a:p>
      </dgm:t>
    </dgm:pt>
    <dgm:pt modelId="{B6CBD168-6E66-4126-B3B9-D8DF93CA54E1}" type="parTrans" cxnId="{B65EC605-3E23-4D9B-BB4C-BB8158D9AA2C}">
      <dgm:prSet/>
      <dgm:spPr/>
      <dgm:t>
        <a:bodyPr/>
        <a:lstStyle/>
        <a:p>
          <a:endParaRPr lang="en-US"/>
        </a:p>
      </dgm:t>
    </dgm:pt>
    <dgm:pt modelId="{44AEEC7D-0812-47FF-AB4D-4E381E46C549}" type="sibTrans" cxnId="{B65EC605-3E23-4D9B-BB4C-BB8158D9AA2C}">
      <dgm:prSet/>
      <dgm:spPr/>
      <dgm:t>
        <a:bodyPr/>
        <a:lstStyle/>
        <a:p>
          <a:endParaRPr lang="en-US"/>
        </a:p>
      </dgm:t>
    </dgm:pt>
    <dgm:pt modelId="{F6E5254B-1495-4FAC-889E-A08787DC672C}">
      <dgm:prSet phldrT="[Text]" custT="1"/>
      <dgm:spPr>
        <a:solidFill>
          <a:srgbClr val="E96BD7"/>
        </a:solidFill>
      </dgm:spPr>
      <dgm:t>
        <a:bodyPr/>
        <a:lstStyle/>
        <a:p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Pemberian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vitamin A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pada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ibu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nifas</a:t>
          </a:r>
          <a:r>
            <a:rPr lang="en-US" sz="2800" dirty="0" smtClean="0"/>
            <a:t>. </a:t>
          </a:r>
          <a:endParaRPr lang="en-US" sz="2800" dirty="0"/>
        </a:p>
      </dgm:t>
    </dgm:pt>
    <dgm:pt modelId="{BB9D391A-FFAC-42DD-B5F8-EE06CA2BB023}" type="parTrans" cxnId="{274C178A-A305-44CA-9A39-5B151A770F75}">
      <dgm:prSet/>
      <dgm:spPr/>
      <dgm:t>
        <a:bodyPr/>
        <a:lstStyle/>
        <a:p>
          <a:endParaRPr lang="en-US"/>
        </a:p>
      </dgm:t>
    </dgm:pt>
    <dgm:pt modelId="{F0AB8046-9E66-4E6A-B4E8-252820D2900C}" type="sibTrans" cxnId="{274C178A-A305-44CA-9A39-5B151A770F75}">
      <dgm:prSet/>
      <dgm:spPr/>
      <dgm:t>
        <a:bodyPr/>
        <a:lstStyle/>
        <a:p>
          <a:endParaRPr lang="en-US"/>
        </a:p>
      </dgm:t>
    </dgm:pt>
    <dgm:pt modelId="{7498B84E-5B3A-425B-94B5-D25D2DB133F1}" type="pres">
      <dgm:prSet presAssocID="{43581DBF-2DAB-4479-8B3B-8394E63A2D86}" presName="diagram" presStyleCnt="0">
        <dgm:presLayoutVars>
          <dgm:dir/>
          <dgm:resizeHandles val="exact"/>
        </dgm:presLayoutVars>
      </dgm:prSet>
      <dgm:spPr/>
    </dgm:pt>
    <dgm:pt modelId="{AFF7A352-754F-45BE-BDC3-780764A8D855}" type="pres">
      <dgm:prSet presAssocID="{10B6B7FD-24D4-47F6-9A37-2AD2E5561C9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7D8ACB-32A0-401F-8202-BF85789E2F23}" type="pres">
      <dgm:prSet presAssocID="{A6560E86-6B19-4CBA-839D-8050932AB67E}" presName="sibTrans" presStyleCnt="0"/>
      <dgm:spPr/>
    </dgm:pt>
    <dgm:pt modelId="{0F2718A0-2098-47E4-92BA-DC808D890069}" type="pres">
      <dgm:prSet presAssocID="{A3CB8D66-2583-4FBE-B837-4DF03AA41AE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71816A-26EF-4A79-8C31-EBC9AEFBEAB6}" type="pres">
      <dgm:prSet presAssocID="{B6CF55E4-12D3-4475-9FA8-00CF355F4C57}" presName="sibTrans" presStyleCnt="0"/>
      <dgm:spPr/>
    </dgm:pt>
    <dgm:pt modelId="{4A633A17-51D3-4795-91C9-E7C01DC75C62}" type="pres">
      <dgm:prSet presAssocID="{F0132A3F-2A7A-4313-87B2-E92CE6FF10BF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242A19-656B-4EA3-9D56-A235E71CF2E7}" type="pres">
      <dgm:prSet presAssocID="{AC821E79-8FE9-4D8F-81E8-8325A1DF1C21}" presName="sibTrans" presStyleCnt="0"/>
      <dgm:spPr/>
    </dgm:pt>
    <dgm:pt modelId="{9A15794F-0D46-4F36-8F62-5B42CFEE360B}" type="pres">
      <dgm:prSet presAssocID="{63A733D4-9968-4F91-BE27-90E82D5B7B5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6D7D8C-CD03-4BA2-BD8C-AF0B9925A46D}" type="pres">
      <dgm:prSet presAssocID="{44AEEC7D-0812-47FF-AB4D-4E381E46C549}" presName="sibTrans" presStyleCnt="0"/>
      <dgm:spPr/>
    </dgm:pt>
    <dgm:pt modelId="{3AAD1661-37AF-4488-B91A-C0D04D8626FE}" type="pres">
      <dgm:prSet presAssocID="{F6E5254B-1495-4FAC-889E-A08787DC672C}" presName="node" presStyleLbl="node1" presStyleIdx="4" presStyleCnt="5" custLinFactNeighborX="3889" custLinFactNeighborY="-4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355B23B-16A8-43F4-A226-C6B772FFF4CB}" srcId="{43581DBF-2DAB-4479-8B3B-8394E63A2D86}" destId="{A3CB8D66-2583-4FBE-B837-4DF03AA41AE4}" srcOrd="1" destOrd="0" parTransId="{22F2AF24-85C4-4D52-8518-D6F85CFDAA44}" sibTransId="{B6CF55E4-12D3-4475-9FA8-00CF355F4C57}"/>
    <dgm:cxn modelId="{5470DF0E-424E-4C54-98B7-3A9D1A9456BF}" srcId="{43581DBF-2DAB-4479-8B3B-8394E63A2D86}" destId="{10B6B7FD-24D4-47F6-9A37-2AD2E5561C9B}" srcOrd="0" destOrd="0" parTransId="{DD63618F-40DF-4085-9B75-D888614C67F1}" sibTransId="{A6560E86-6B19-4CBA-839D-8050932AB67E}"/>
    <dgm:cxn modelId="{2A566EF9-40F6-4A8A-A294-E0A8BFB8FCE9}" type="presOf" srcId="{F0132A3F-2A7A-4313-87B2-E92CE6FF10BF}" destId="{4A633A17-51D3-4795-91C9-E7C01DC75C62}" srcOrd="0" destOrd="0" presId="urn:microsoft.com/office/officeart/2005/8/layout/default"/>
    <dgm:cxn modelId="{01058A30-6A02-45C9-917D-178030AE50EF}" type="presOf" srcId="{F6E5254B-1495-4FAC-889E-A08787DC672C}" destId="{3AAD1661-37AF-4488-B91A-C0D04D8626FE}" srcOrd="0" destOrd="0" presId="urn:microsoft.com/office/officeart/2005/8/layout/default"/>
    <dgm:cxn modelId="{190A4CA3-0F99-4747-8C38-F58F6913158F}" type="presOf" srcId="{43581DBF-2DAB-4479-8B3B-8394E63A2D86}" destId="{7498B84E-5B3A-425B-94B5-D25D2DB133F1}" srcOrd="0" destOrd="0" presId="urn:microsoft.com/office/officeart/2005/8/layout/default"/>
    <dgm:cxn modelId="{6A3C4831-C15C-44B8-96B1-8E5F5C5FE5F7}" srcId="{43581DBF-2DAB-4479-8B3B-8394E63A2D86}" destId="{F0132A3F-2A7A-4313-87B2-E92CE6FF10BF}" srcOrd="2" destOrd="0" parTransId="{0E1D4667-F615-4325-9667-C088EBA8F86D}" sibTransId="{AC821E79-8FE9-4D8F-81E8-8325A1DF1C21}"/>
    <dgm:cxn modelId="{B65EC605-3E23-4D9B-BB4C-BB8158D9AA2C}" srcId="{43581DBF-2DAB-4479-8B3B-8394E63A2D86}" destId="{63A733D4-9968-4F91-BE27-90E82D5B7B5F}" srcOrd="3" destOrd="0" parTransId="{B6CBD168-6E66-4126-B3B9-D8DF93CA54E1}" sibTransId="{44AEEC7D-0812-47FF-AB4D-4E381E46C549}"/>
    <dgm:cxn modelId="{33517668-F2FF-44F2-81B9-FE4091E352E5}" type="presOf" srcId="{10B6B7FD-24D4-47F6-9A37-2AD2E5561C9B}" destId="{AFF7A352-754F-45BE-BDC3-780764A8D855}" srcOrd="0" destOrd="0" presId="urn:microsoft.com/office/officeart/2005/8/layout/default"/>
    <dgm:cxn modelId="{274C178A-A305-44CA-9A39-5B151A770F75}" srcId="{43581DBF-2DAB-4479-8B3B-8394E63A2D86}" destId="{F6E5254B-1495-4FAC-889E-A08787DC672C}" srcOrd="4" destOrd="0" parTransId="{BB9D391A-FFAC-42DD-B5F8-EE06CA2BB023}" sibTransId="{F0AB8046-9E66-4E6A-B4E8-252820D2900C}"/>
    <dgm:cxn modelId="{13BF993B-6513-4F48-A40A-9D4FCAABD379}" type="presOf" srcId="{63A733D4-9968-4F91-BE27-90E82D5B7B5F}" destId="{9A15794F-0D46-4F36-8F62-5B42CFEE360B}" srcOrd="0" destOrd="0" presId="urn:microsoft.com/office/officeart/2005/8/layout/default"/>
    <dgm:cxn modelId="{9E7F425C-1D14-4AA8-B86A-EDAB42D204C3}" type="presOf" srcId="{A3CB8D66-2583-4FBE-B837-4DF03AA41AE4}" destId="{0F2718A0-2098-47E4-92BA-DC808D890069}" srcOrd="0" destOrd="0" presId="urn:microsoft.com/office/officeart/2005/8/layout/default"/>
    <dgm:cxn modelId="{18E6A0A8-827D-4681-90C0-27F466CE8A8B}" type="presParOf" srcId="{7498B84E-5B3A-425B-94B5-D25D2DB133F1}" destId="{AFF7A352-754F-45BE-BDC3-780764A8D855}" srcOrd="0" destOrd="0" presId="urn:microsoft.com/office/officeart/2005/8/layout/default"/>
    <dgm:cxn modelId="{C78F919A-3176-40A8-ACB5-E12FAB286525}" type="presParOf" srcId="{7498B84E-5B3A-425B-94B5-D25D2DB133F1}" destId="{4A7D8ACB-32A0-401F-8202-BF85789E2F23}" srcOrd="1" destOrd="0" presId="urn:microsoft.com/office/officeart/2005/8/layout/default"/>
    <dgm:cxn modelId="{807D1226-401B-4380-8644-1D71E3B4B395}" type="presParOf" srcId="{7498B84E-5B3A-425B-94B5-D25D2DB133F1}" destId="{0F2718A0-2098-47E4-92BA-DC808D890069}" srcOrd="2" destOrd="0" presId="urn:microsoft.com/office/officeart/2005/8/layout/default"/>
    <dgm:cxn modelId="{9635BED2-7D9B-4C95-8A11-C5AA4843BD94}" type="presParOf" srcId="{7498B84E-5B3A-425B-94B5-D25D2DB133F1}" destId="{1971816A-26EF-4A79-8C31-EBC9AEFBEAB6}" srcOrd="3" destOrd="0" presId="urn:microsoft.com/office/officeart/2005/8/layout/default"/>
    <dgm:cxn modelId="{6E73C702-F7F4-4997-B815-46E9DC6C91D6}" type="presParOf" srcId="{7498B84E-5B3A-425B-94B5-D25D2DB133F1}" destId="{4A633A17-51D3-4795-91C9-E7C01DC75C62}" srcOrd="4" destOrd="0" presId="urn:microsoft.com/office/officeart/2005/8/layout/default"/>
    <dgm:cxn modelId="{1E30C5C6-51EB-4AB6-92D6-224B981F735B}" type="presParOf" srcId="{7498B84E-5B3A-425B-94B5-D25D2DB133F1}" destId="{05242A19-656B-4EA3-9D56-A235E71CF2E7}" srcOrd="5" destOrd="0" presId="urn:microsoft.com/office/officeart/2005/8/layout/default"/>
    <dgm:cxn modelId="{8B61BD59-2BB8-4F67-ABCF-C3359A693C6A}" type="presParOf" srcId="{7498B84E-5B3A-425B-94B5-D25D2DB133F1}" destId="{9A15794F-0D46-4F36-8F62-5B42CFEE360B}" srcOrd="6" destOrd="0" presId="urn:microsoft.com/office/officeart/2005/8/layout/default"/>
    <dgm:cxn modelId="{D6AAC1C3-EBAD-47AB-8354-7B427E53424F}" type="presParOf" srcId="{7498B84E-5B3A-425B-94B5-D25D2DB133F1}" destId="{6A6D7D8C-CD03-4BA2-BD8C-AF0B9925A46D}" srcOrd="7" destOrd="0" presId="urn:microsoft.com/office/officeart/2005/8/layout/default"/>
    <dgm:cxn modelId="{9EED4919-6720-49A5-AE6A-9B5CF7204828}" type="presParOf" srcId="{7498B84E-5B3A-425B-94B5-D25D2DB133F1}" destId="{3AAD1661-37AF-4488-B91A-C0D04D8626FE}" srcOrd="8" destOrd="0" presId="urn:microsoft.com/office/officeart/2005/8/layout/default"/>
  </dgm:cxnLst>
  <dgm:bg>
    <a:solidFill>
      <a:schemeClr val="accent4">
        <a:lumMod val="40000"/>
        <a:lumOff val="60000"/>
      </a:schemeClr>
    </a:solidFill>
  </dgm:bg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3581DBF-2DAB-4479-8B3B-8394E63A2D86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B6B7FD-24D4-47F6-9A37-2AD2E5561C9B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IMD</a:t>
          </a:r>
          <a:endParaRPr lang="en-US" sz="2400" dirty="0">
            <a:solidFill>
              <a:schemeClr val="tx1"/>
            </a:solidFill>
            <a:latin typeface="Comic Sans MS" pitchFamily="66" charset="0"/>
          </a:endParaRPr>
        </a:p>
      </dgm:t>
    </dgm:pt>
    <dgm:pt modelId="{DD63618F-40DF-4085-9B75-D888614C67F1}" type="parTrans" cxnId="{5470DF0E-424E-4C54-98B7-3A9D1A9456BF}">
      <dgm:prSet/>
      <dgm:spPr/>
      <dgm:t>
        <a:bodyPr/>
        <a:lstStyle/>
        <a:p>
          <a:endParaRPr lang="en-US"/>
        </a:p>
      </dgm:t>
    </dgm:pt>
    <dgm:pt modelId="{A6560E86-6B19-4CBA-839D-8050932AB67E}" type="sibTrans" cxnId="{5470DF0E-424E-4C54-98B7-3A9D1A9456BF}">
      <dgm:prSet/>
      <dgm:spPr/>
      <dgm:t>
        <a:bodyPr/>
        <a:lstStyle/>
        <a:p>
          <a:endParaRPr lang="en-US"/>
        </a:p>
      </dgm:t>
    </dgm:pt>
    <dgm:pt modelId="{A3CB8D66-2583-4FBE-B837-4DF03AA41AE4}">
      <dgm:prSet phldrT="[Text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2800" smtClean="0">
              <a:solidFill>
                <a:schemeClr val="tx1"/>
              </a:solidFill>
              <a:latin typeface="Comic Sans MS" pitchFamily="66" charset="0"/>
            </a:rPr>
            <a:t>ASI </a:t>
          </a:r>
        </a:p>
        <a:p>
          <a:r>
            <a:rPr lang="en-US" sz="2800" smtClean="0">
              <a:solidFill>
                <a:schemeClr val="tx1"/>
              </a:solidFill>
              <a:latin typeface="Comic Sans MS" pitchFamily="66" charset="0"/>
            </a:rPr>
            <a:t>eksklusif</a:t>
          </a:r>
          <a:endParaRPr lang="en-US" sz="2800" dirty="0">
            <a:solidFill>
              <a:schemeClr val="tx1"/>
            </a:solidFill>
            <a:latin typeface="Comic Sans MS" pitchFamily="66" charset="0"/>
          </a:endParaRPr>
        </a:p>
      </dgm:t>
    </dgm:pt>
    <dgm:pt modelId="{22F2AF24-85C4-4D52-8518-D6F85CFDAA44}" type="parTrans" cxnId="{7355B23B-16A8-43F4-A226-C6B772FFF4CB}">
      <dgm:prSet/>
      <dgm:spPr/>
      <dgm:t>
        <a:bodyPr/>
        <a:lstStyle/>
        <a:p>
          <a:endParaRPr lang="en-US"/>
        </a:p>
      </dgm:t>
    </dgm:pt>
    <dgm:pt modelId="{B6CF55E4-12D3-4475-9FA8-00CF355F4C57}" type="sibTrans" cxnId="{7355B23B-16A8-43F4-A226-C6B772FFF4CB}">
      <dgm:prSet/>
      <dgm:spPr/>
      <dgm:t>
        <a:bodyPr/>
        <a:lstStyle/>
        <a:p>
          <a:endParaRPr lang="en-US"/>
        </a:p>
      </dgm:t>
    </dgm:pt>
    <dgm:pt modelId="{F0132A3F-2A7A-4313-87B2-E92CE6FF10BF}">
      <dgm:prSet phldrT="[Text]" custT="1"/>
      <dgm:spPr>
        <a:solidFill>
          <a:srgbClr val="42C6D4"/>
        </a:solidFill>
      </dgm:spPr>
      <dgm:t>
        <a:bodyPr/>
        <a:lstStyle/>
        <a:p>
          <a:r>
            <a:rPr lang="en-US" sz="2800" smtClean="0">
              <a:solidFill>
                <a:schemeClr val="tx1"/>
              </a:solidFill>
              <a:latin typeface="Comic Sans MS" pitchFamily="66" charset="0"/>
            </a:rPr>
            <a:t>Pemberian vitamin A</a:t>
          </a:r>
          <a:endParaRPr lang="en-US" sz="2800" dirty="0">
            <a:solidFill>
              <a:schemeClr val="tx1"/>
            </a:solidFill>
            <a:latin typeface="Comic Sans MS" pitchFamily="66" charset="0"/>
          </a:endParaRPr>
        </a:p>
      </dgm:t>
    </dgm:pt>
    <dgm:pt modelId="{0E1D4667-F615-4325-9667-C088EBA8F86D}" type="parTrans" cxnId="{6A3C4831-C15C-44B8-96B1-8E5F5C5FE5F7}">
      <dgm:prSet/>
      <dgm:spPr/>
      <dgm:t>
        <a:bodyPr/>
        <a:lstStyle/>
        <a:p>
          <a:endParaRPr lang="en-US"/>
        </a:p>
      </dgm:t>
    </dgm:pt>
    <dgm:pt modelId="{AC821E79-8FE9-4D8F-81E8-8325A1DF1C21}" type="sibTrans" cxnId="{6A3C4831-C15C-44B8-96B1-8E5F5C5FE5F7}">
      <dgm:prSet/>
      <dgm:spPr/>
      <dgm:t>
        <a:bodyPr/>
        <a:lstStyle/>
        <a:p>
          <a:endParaRPr lang="en-US"/>
        </a:p>
      </dgm:t>
    </dgm:pt>
    <dgm:pt modelId="{63A733D4-9968-4F91-BE27-90E82D5B7B5F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Pemantauan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pertumbuhan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endParaRPr lang="en-US" sz="2800" dirty="0">
            <a:solidFill>
              <a:schemeClr val="tx1"/>
            </a:solidFill>
            <a:latin typeface="Comic Sans MS" pitchFamily="66" charset="0"/>
          </a:endParaRPr>
        </a:p>
      </dgm:t>
    </dgm:pt>
    <dgm:pt modelId="{B6CBD168-6E66-4126-B3B9-D8DF93CA54E1}" type="parTrans" cxnId="{B65EC605-3E23-4D9B-BB4C-BB8158D9AA2C}">
      <dgm:prSet/>
      <dgm:spPr/>
      <dgm:t>
        <a:bodyPr/>
        <a:lstStyle/>
        <a:p>
          <a:endParaRPr lang="en-US"/>
        </a:p>
      </dgm:t>
    </dgm:pt>
    <dgm:pt modelId="{44AEEC7D-0812-47FF-AB4D-4E381E46C549}" type="sibTrans" cxnId="{B65EC605-3E23-4D9B-BB4C-BB8158D9AA2C}">
      <dgm:prSet/>
      <dgm:spPr/>
      <dgm:t>
        <a:bodyPr/>
        <a:lstStyle/>
        <a:p>
          <a:endParaRPr lang="en-US"/>
        </a:p>
      </dgm:t>
    </dgm:pt>
    <dgm:pt modelId="{F6E5254B-1495-4FAC-889E-A08787DC672C}">
      <dgm:prSet phldrT="[Text]" custT="1"/>
      <dgm:spPr>
        <a:solidFill>
          <a:srgbClr val="E96BD7"/>
        </a:solidFill>
      </dgm:spPr>
      <dgm:t>
        <a:bodyPr/>
        <a:lstStyle/>
        <a:p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Imunisasi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Dasar</a:t>
          </a:r>
          <a:endParaRPr lang="en-US" sz="2800" dirty="0"/>
        </a:p>
      </dgm:t>
    </dgm:pt>
    <dgm:pt modelId="{BB9D391A-FFAC-42DD-B5F8-EE06CA2BB023}" type="parTrans" cxnId="{274C178A-A305-44CA-9A39-5B151A770F75}">
      <dgm:prSet/>
      <dgm:spPr/>
      <dgm:t>
        <a:bodyPr/>
        <a:lstStyle/>
        <a:p>
          <a:endParaRPr lang="en-US"/>
        </a:p>
      </dgm:t>
    </dgm:pt>
    <dgm:pt modelId="{F0AB8046-9E66-4E6A-B4E8-252820D2900C}" type="sibTrans" cxnId="{274C178A-A305-44CA-9A39-5B151A770F75}">
      <dgm:prSet/>
      <dgm:spPr/>
      <dgm:t>
        <a:bodyPr/>
        <a:lstStyle/>
        <a:p>
          <a:endParaRPr lang="en-US"/>
        </a:p>
      </dgm:t>
    </dgm:pt>
    <dgm:pt modelId="{33D13391-EE70-45F3-8A79-05A56D060771}">
      <dgm:prSet custT="1"/>
      <dgm:spPr/>
      <dgm:t>
        <a:bodyPr/>
        <a:lstStyle/>
        <a:p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Pemberian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</a:p>
        <a:p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MP ASI</a:t>
          </a:r>
          <a:endParaRPr lang="en-US" sz="2800" dirty="0"/>
        </a:p>
      </dgm:t>
    </dgm:pt>
    <dgm:pt modelId="{BDD01038-F2A3-453D-BCAF-15D0CF182DDA}" type="parTrans" cxnId="{B9AA9068-6899-4A51-A83F-10A2C9523EAC}">
      <dgm:prSet/>
      <dgm:spPr/>
      <dgm:t>
        <a:bodyPr/>
        <a:lstStyle/>
        <a:p>
          <a:endParaRPr lang="en-US"/>
        </a:p>
      </dgm:t>
    </dgm:pt>
    <dgm:pt modelId="{B254F26B-A892-44AD-9E16-1313C0235E21}" type="sibTrans" cxnId="{B9AA9068-6899-4A51-A83F-10A2C9523EAC}">
      <dgm:prSet/>
      <dgm:spPr/>
      <dgm:t>
        <a:bodyPr/>
        <a:lstStyle/>
        <a:p>
          <a:endParaRPr lang="en-US"/>
        </a:p>
      </dgm:t>
    </dgm:pt>
    <dgm:pt modelId="{7498B84E-5B3A-425B-94B5-D25D2DB133F1}" type="pres">
      <dgm:prSet presAssocID="{43581DBF-2DAB-4479-8B3B-8394E63A2D86}" presName="diagram" presStyleCnt="0">
        <dgm:presLayoutVars>
          <dgm:dir/>
          <dgm:resizeHandles val="exact"/>
        </dgm:presLayoutVars>
      </dgm:prSet>
      <dgm:spPr/>
    </dgm:pt>
    <dgm:pt modelId="{AFF7A352-754F-45BE-BDC3-780764A8D855}" type="pres">
      <dgm:prSet presAssocID="{10B6B7FD-24D4-47F6-9A37-2AD2E5561C9B}" presName="node" presStyleLbl="node1" presStyleIdx="0" presStyleCnt="6" custLinFactNeighborX="0" custLinFactNeighborY="-72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7D8ACB-32A0-401F-8202-BF85789E2F23}" type="pres">
      <dgm:prSet presAssocID="{A6560E86-6B19-4CBA-839D-8050932AB67E}" presName="sibTrans" presStyleCnt="0"/>
      <dgm:spPr/>
    </dgm:pt>
    <dgm:pt modelId="{0F2718A0-2098-47E4-92BA-DC808D890069}" type="pres">
      <dgm:prSet presAssocID="{A3CB8D66-2583-4FBE-B837-4DF03AA41AE4}" presName="node" presStyleLbl="node1" presStyleIdx="1" presStyleCnt="6" custLinFactNeighborX="-370" custLinFactNeighborY="-220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71816A-26EF-4A79-8C31-EBC9AEFBEAB6}" type="pres">
      <dgm:prSet presAssocID="{B6CF55E4-12D3-4475-9FA8-00CF355F4C57}" presName="sibTrans" presStyleCnt="0"/>
      <dgm:spPr/>
    </dgm:pt>
    <dgm:pt modelId="{4A633A17-51D3-4795-91C9-E7C01DC75C62}" type="pres">
      <dgm:prSet presAssocID="{F0132A3F-2A7A-4313-87B2-E92CE6FF10BF}" presName="node" presStyleLbl="node1" presStyleIdx="2" presStyleCnt="6" custLinFactNeighborX="-741" custLinFactNeighborY="-72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242A19-656B-4EA3-9D56-A235E71CF2E7}" type="pres">
      <dgm:prSet presAssocID="{AC821E79-8FE9-4D8F-81E8-8325A1DF1C21}" presName="sibTrans" presStyleCnt="0"/>
      <dgm:spPr/>
    </dgm:pt>
    <dgm:pt modelId="{9A15794F-0D46-4F36-8F62-5B42CFEE360B}" type="pres">
      <dgm:prSet presAssocID="{63A733D4-9968-4F91-BE27-90E82D5B7B5F}" presName="node" presStyleLbl="node1" presStyleIdx="3" presStyleCnt="6" custLinFactNeighborX="5926" custLinFactNeighborY="193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6D7D8C-CD03-4BA2-BD8C-AF0B9925A46D}" type="pres">
      <dgm:prSet presAssocID="{44AEEC7D-0812-47FF-AB4D-4E381E46C549}" presName="sibTrans" presStyleCnt="0"/>
      <dgm:spPr/>
    </dgm:pt>
    <dgm:pt modelId="{3AAD1661-37AF-4488-B91A-C0D04D8626FE}" type="pres">
      <dgm:prSet presAssocID="{F6E5254B-1495-4FAC-889E-A08787DC672C}" presName="node" presStyleLbl="node1" presStyleIdx="4" presStyleCnt="6" custLinFactNeighborX="3889" custLinFactNeighborY="-4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DB0B05-3589-4C2E-BD60-E06BC9A32168}" type="pres">
      <dgm:prSet presAssocID="{F0AB8046-9E66-4E6A-B4E8-252820D2900C}" presName="sibTrans" presStyleCnt="0"/>
      <dgm:spPr/>
    </dgm:pt>
    <dgm:pt modelId="{13C9FD93-D4A5-44A5-B6FF-7FEFF7B494F8}" type="pres">
      <dgm:prSet presAssocID="{33D13391-EE70-45F3-8A79-05A56D060771}" presName="node" presStyleLbl="node1" presStyleIdx="5" presStyleCnt="6" custLinFactNeighborX="2222" custLinFactNeighborY="14403">
        <dgm:presLayoutVars>
          <dgm:bulletEnabled val="1"/>
        </dgm:presLayoutVars>
      </dgm:prSet>
      <dgm:spPr/>
    </dgm:pt>
  </dgm:ptLst>
  <dgm:cxnLst>
    <dgm:cxn modelId="{6A3C4831-C15C-44B8-96B1-8E5F5C5FE5F7}" srcId="{43581DBF-2DAB-4479-8B3B-8394E63A2D86}" destId="{F0132A3F-2A7A-4313-87B2-E92CE6FF10BF}" srcOrd="2" destOrd="0" parTransId="{0E1D4667-F615-4325-9667-C088EBA8F86D}" sibTransId="{AC821E79-8FE9-4D8F-81E8-8325A1DF1C21}"/>
    <dgm:cxn modelId="{274C178A-A305-44CA-9A39-5B151A770F75}" srcId="{43581DBF-2DAB-4479-8B3B-8394E63A2D86}" destId="{F6E5254B-1495-4FAC-889E-A08787DC672C}" srcOrd="4" destOrd="0" parTransId="{BB9D391A-FFAC-42DD-B5F8-EE06CA2BB023}" sibTransId="{F0AB8046-9E66-4E6A-B4E8-252820D2900C}"/>
    <dgm:cxn modelId="{F079452B-E9F0-4883-98E0-0E4081C6F8A2}" type="presOf" srcId="{63A733D4-9968-4F91-BE27-90E82D5B7B5F}" destId="{9A15794F-0D46-4F36-8F62-5B42CFEE360B}" srcOrd="0" destOrd="0" presId="urn:microsoft.com/office/officeart/2005/8/layout/default"/>
    <dgm:cxn modelId="{5470DF0E-424E-4C54-98B7-3A9D1A9456BF}" srcId="{43581DBF-2DAB-4479-8B3B-8394E63A2D86}" destId="{10B6B7FD-24D4-47F6-9A37-2AD2E5561C9B}" srcOrd="0" destOrd="0" parTransId="{DD63618F-40DF-4085-9B75-D888614C67F1}" sibTransId="{A6560E86-6B19-4CBA-839D-8050932AB67E}"/>
    <dgm:cxn modelId="{507F7746-0A66-4762-85B3-C236A1219E89}" type="presOf" srcId="{F0132A3F-2A7A-4313-87B2-E92CE6FF10BF}" destId="{4A633A17-51D3-4795-91C9-E7C01DC75C62}" srcOrd="0" destOrd="0" presId="urn:microsoft.com/office/officeart/2005/8/layout/default"/>
    <dgm:cxn modelId="{007B2C78-7D08-4009-A7DA-524598827D7E}" type="presOf" srcId="{A3CB8D66-2583-4FBE-B837-4DF03AA41AE4}" destId="{0F2718A0-2098-47E4-92BA-DC808D890069}" srcOrd="0" destOrd="0" presId="urn:microsoft.com/office/officeart/2005/8/layout/default"/>
    <dgm:cxn modelId="{B65EC605-3E23-4D9B-BB4C-BB8158D9AA2C}" srcId="{43581DBF-2DAB-4479-8B3B-8394E63A2D86}" destId="{63A733D4-9968-4F91-BE27-90E82D5B7B5F}" srcOrd="3" destOrd="0" parTransId="{B6CBD168-6E66-4126-B3B9-D8DF93CA54E1}" sibTransId="{44AEEC7D-0812-47FF-AB4D-4E381E46C549}"/>
    <dgm:cxn modelId="{1C4724B7-3068-49FC-B9FD-DBF8138391F3}" type="presOf" srcId="{43581DBF-2DAB-4479-8B3B-8394E63A2D86}" destId="{7498B84E-5B3A-425B-94B5-D25D2DB133F1}" srcOrd="0" destOrd="0" presId="urn:microsoft.com/office/officeart/2005/8/layout/default"/>
    <dgm:cxn modelId="{B1320733-A0D2-4827-965F-A3CF66C4E2E3}" type="presOf" srcId="{10B6B7FD-24D4-47F6-9A37-2AD2E5561C9B}" destId="{AFF7A352-754F-45BE-BDC3-780764A8D855}" srcOrd="0" destOrd="0" presId="urn:microsoft.com/office/officeart/2005/8/layout/default"/>
    <dgm:cxn modelId="{43992761-4AEB-41AD-AD20-39731CFE7864}" type="presOf" srcId="{33D13391-EE70-45F3-8A79-05A56D060771}" destId="{13C9FD93-D4A5-44A5-B6FF-7FEFF7B494F8}" srcOrd="0" destOrd="0" presId="urn:microsoft.com/office/officeart/2005/8/layout/default"/>
    <dgm:cxn modelId="{8360BAE4-CC19-4669-A21C-BFD98CCF5320}" type="presOf" srcId="{F6E5254B-1495-4FAC-889E-A08787DC672C}" destId="{3AAD1661-37AF-4488-B91A-C0D04D8626FE}" srcOrd="0" destOrd="0" presId="urn:microsoft.com/office/officeart/2005/8/layout/default"/>
    <dgm:cxn modelId="{B9AA9068-6899-4A51-A83F-10A2C9523EAC}" srcId="{43581DBF-2DAB-4479-8B3B-8394E63A2D86}" destId="{33D13391-EE70-45F3-8A79-05A56D060771}" srcOrd="5" destOrd="0" parTransId="{BDD01038-F2A3-453D-BCAF-15D0CF182DDA}" sibTransId="{B254F26B-A892-44AD-9E16-1313C0235E21}"/>
    <dgm:cxn modelId="{7355B23B-16A8-43F4-A226-C6B772FFF4CB}" srcId="{43581DBF-2DAB-4479-8B3B-8394E63A2D86}" destId="{A3CB8D66-2583-4FBE-B837-4DF03AA41AE4}" srcOrd="1" destOrd="0" parTransId="{22F2AF24-85C4-4D52-8518-D6F85CFDAA44}" sibTransId="{B6CF55E4-12D3-4475-9FA8-00CF355F4C57}"/>
    <dgm:cxn modelId="{810C3913-E5DC-49A2-B7A1-ACA910C422BB}" type="presParOf" srcId="{7498B84E-5B3A-425B-94B5-D25D2DB133F1}" destId="{AFF7A352-754F-45BE-BDC3-780764A8D855}" srcOrd="0" destOrd="0" presId="urn:microsoft.com/office/officeart/2005/8/layout/default"/>
    <dgm:cxn modelId="{E003A92B-5152-476E-A1C3-39AC88D7AEE4}" type="presParOf" srcId="{7498B84E-5B3A-425B-94B5-D25D2DB133F1}" destId="{4A7D8ACB-32A0-401F-8202-BF85789E2F23}" srcOrd="1" destOrd="0" presId="urn:microsoft.com/office/officeart/2005/8/layout/default"/>
    <dgm:cxn modelId="{E3213BE0-0D9A-4815-BB15-317FB4487CE5}" type="presParOf" srcId="{7498B84E-5B3A-425B-94B5-D25D2DB133F1}" destId="{0F2718A0-2098-47E4-92BA-DC808D890069}" srcOrd="2" destOrd="0" presId="urn:microsoft.com/office/officeart/2005/8/layout/default"/>
    <dgm:cxn modelId="{9BAFF98C-558E-408B-BF4E-98FFEC24378D}" type="presParOf" srcId="{7498B84E-5B3A-425B-94B5-D25D2DB133F1}" destId="{1971816A-26EF-4A79-8C31-EBC9AEFBEAB6}" srcOrd="3" destOrd="0" presId="urn:microsoft.com/office/officeart/2005/8/layout/default"/>
    <dgm:cxn modelId="{39D1D845-1907-4334-B953-601484CEBE42}" type="presParOf" srcId="{7498B84E-5B3A-425B-94B5-D25D2DB133F1}" destId="{4A633A17-51D3-4795-91C9-E7C01DC75C62}" srcOrd="4" destOrd="0" presId="urn:microsoft.com/office/officeart/2005/8/layout/default"/>
    <dgm:cxn modelId="{A88DC92E-E721-4B53-8AD3-63104089A65C}" type="presParOf" srcId="{7498B84E-5B3A-425B-94B5-D25D2DB133F1}" destId="{05242A19-656B-4EA3-9D56-A235E71CF2E7}" srcOrd="5" destOrd="0" presId="urn:microsoft.com/office/officeart/2005/8/layout/default"/>
    <dgm:cxn modelId="{D5B52DA8-877B-458A-A29A-EB80666E957F}" type="presParOf" srcId="{7498B84E-5B3A-425B-94B5-D25D2DB133F1}" destId="{9A15794F-0D46-4F36-8F62-5B42CFEE360B}" srcOrd="6" destOrd="0" presId="urn:microsoft.com/office/officeart/2005/8/layout/default"/>
    <dgm:cxn modelId="{34952115-2D53-4710-B7AB-DE97EE580CDC}" type="presParOf" srcId="{7498B84E-5B3A-425B-94B5-D25D2DB133F1}" destId="{6A6D7D8C-CD03-4BA2-BD8C-AF0B9925A46D}" srcOrd="7" destOrd="0" presId="urn:microsoft.com/office/officeart/2005/8/layout/default"/>
    <dgm:cxn modelId="{C33E82D7-1FAA-4027-9366-7B1B005FFBFE}" type="presParOf" srcId="{7498B84E-5B3A-425B-94B5-D25D2DB133F1}" destId="{3AAD1661-37AF-4488-B91A-C0D04D8626FE}" srcOrd="8" destOrd="0" presId="urn:microsoft.com/office/officeart/2005/8/layout/default"/>
    <dgm:cxn modelId="{CDB0B9F9-83E5-4FCF-9CD0-8F9325C8ED3B}" type="presParOf" srcId="{7498B84E-5B3A-425B-94B5-D25D2DB133F1}" destId="{BADB0B05-3589-4C2E-BD60-E06BC9A32168}" srcOrd="9" destOrd="0" presId="urn:microsoft.com/office/officeart/2005/8/layout/default"/>
    <dgm:cxn modelId="{B2521D82-46B4-441B-984F-7EFF9A90CFD2}" type="presParOf" srcId="{7498B84E-5B3A-425B-94B5-D25D2DB133F1}" destId="{13C9FD93-D4A5-44A5-B6FF-7FEFF7B494F8}" srcOrd="10" destOrd="0" presId="urn:microsoft.com/office/officeart/2005/8/layout/default"/>
  </dgm:cxnLst>
  <dgm:bg>
    <a:solidFill>
      <a:schemeClr val="accent4">
        <a:lumMod val="40000"/>
        <a:lumOff val="60000"/>
      </a:schemeClr>
    </a:solidFill>
  </dgm:bg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3581DBF-2DAB-4479-8B3B-8394E63A2D86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B6B7FD-24D4-47F6-9A37-2AD2E5561C9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2400" dirty="0" err="1" smtClean="0">
              <a:solidFill>
                <a:schemeClr val="tx1"/>
              </a:solidFill>
              <a:latin typeface="Comic Sans MS" pitchFamily="66" charset="0"/>
            </a:rPr>
            <a:t>Penanggulanmgan</a:t>
          </a:r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Comic Sans MS" pitchFamily="66" charset="0"/>
            </a:rPr>
            <a:t>kemiskinan</a:t>
          </a:r>
          <a:endParaRPr lang="en-US" sz="2400" dirty="0">
            <a:solidFill>
              <a:schemeClr val="tx1"/>
            </a:solidFill>
            <a:latin typeface="Comic Sans MS" pitchFamily="66" charset="0"/>
          </a:endParaRPr>
        </a:p>
      </dgm:t>
    </dgm:pt>
    <dgm:pt modelId="{DD63618F-40DF-4085-9B75-D888614C67F1}" type="parTrans" cxnId="{5470DF0E-424E-4C54-98B7-3A9D1A9456BF}">
      <dgm:prSet/>
      <dgm:spPr/>
      <dgm:t>
        <a:bodyPr/>
        <a:lstStyle/>
        <a:p>
          <a:endParaRPr lang="en-US"/>
        </a:p>
      </dgm:t>
    </dgm:pt>
    <dgm:pt modelId="{A6560E86-6B19-4CBA-839D-8050932AB67E}" type="sibTrans" cxnId="{5470DF0E-424E-4C54-98B7-3A9D1A9456BF}">
      <dgm:prSet/>
      <dgm:spPr/>
      <dgm:t>
        <a:bodyPr/>
        <a:lstStyle/>
        <a:p>
          <a:endParaRPr lang="en-US"/>
        </a:p>
      </dgm:t>
    </dgm:pt>
    <dgm:pt modelId="{A3CB8D66-2583-4FBE-B837-4DF03AA41AE4}">
      <dgm:prSet phldrT="[Text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Penyediaan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pangan</a:t>
          </a:r>
          <a:endParaRPr lang="en-US" sz="2800" dirty="0">
            <a:solidFill>
              <a:schemeClr val="tx1"/>
            </a:solidFill>
            <a:latin typeface="Comic Sans MS" pitchFamily="66" charset="0"/>
          </a:endParaRPr>
        </a:p>
      </dgm:t>
    </dgm:pt>
    <dgm:pt modelId="{22F2AF24-85C4-4D52-8518-D6F85CFDAA44}" type="parTrans" cxnId="{7355B23B-16A8-43F4-A226-C6B772FFF4CB}">
      <dgm:prSet/>
      <dgm:spPr/>
      <dgm:t>
        <a:bodyPr/>
        <a:lstStyle/>
        <a:p>
          <a:endParaRPr lang="en-US"/>
        </a:p>
      </dgm:t>
    </dgm:pt>
    <dgm:pt modelId="{B6CF55E4-12D3-4475-9FA8-00CF355F4C57}" type="sibTrans" cxnId="{7355B23B-16A8-43F4-A226-C6B772FFF4CB}">
      <dgm:prSet/>
      <dgm:spPr/>
      <dgm:t>
        <a:bodyPr/>
        <a:lstStyle/>
        <a:p>
          <a:endParaRPr lang="en-US"/>
        </a:p>
      </dgm:t>
    </dgm:pt>
    <dgm:pt modelId="{F0132A3F-2A7A-4313-87B2-E92CE6FF10BF}">
      <dgm:prSet phldrT="[Text]" custT="1"/>
      <dgm:spPr>
        <a:solidFill>
          <a:srgbClr val="42C6D4"/>
        </a:solidFill>
      </dgm:spPr>
      <dgm:t>
        <a:bodyPr/>
        <a:lstStyle/>
        <a:p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Penyediaan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lapangan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pekerjaan</a:t>
          </a:r>
          <a:endParaRPr lang="en-US" sz="2800" dirty="0">
            <a:solidFill>
              <a:schemeClr val="tx1"/>
            </a:solidFill>
            <a:latin typeface="Comic Sans MS" pitchFamily="66" charset="0"/>
          </a:endParaRPr>
        </a:p>
      </dgm:t>
    </dgm:pt>
    <dgm:pt modelId="{0E1D4667-F615-4325-9667-C088EBA8F86D}" type="parTrans" cxnId="{6A3C4831-C15C-44B8-96B1-8E5F5C5FE5F7}">
      <dgm:prSet/>
      <dgm:spPr/>
      <dgm:t>
        <a:bodyPr/>
        <a:lstStyle/>
        <a:p>
          <a:endParaRPr lang="en-US"/>
        </a:p>
      </dgm:t>
    </dgm:pt>
    <dgm:pt modelId="{AC821E79-8FE9-4D8F-81E8-8325A1DF1C21}" type="sibTrans" cxnId="{6A3C4831-C15C-44B8-96B1-8E5F5C5FE5F7}">
      <dgm:prSet/>
      <dgm:spPr/>
      <dgm:t>
        <a:bodyPr/>
        <a:lstStyle/>
        <a:p>
          <a:endParaRPr lang="en-US"/>
        </a:p>
      </dgm:t>
    </dgm:pt>
    <dgm:pt modelId="{63A733D4-9968-4F91-BE27-90E82D5B7B5F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2400" dirty="0" err="1" smtClean="0">
              <a:solidFill>
                <a:schemeClr val="tx1"/>
              </a:solidFill>
              <a:latin typeface="Comic Sans MS" pitchFamily="66" charset="0"/>
            </a:rPr>
            <a:t>Perbaikan</a:t>
          </a:r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Comic Sans MS" pitchFamily="66" charset="0"/>
            </a:rPr>
            <a:t>infrastruktur</a:t>
          </a:r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 (</a:t>
          </a:r>
          <a:r>
            <a:rPr lang="en-US" sz="2400" dirty="0" err="1" smtClean="0">
              <a:solidFill>
                <a:schemeClr val="tx1"/>
              </a:solidFill>
              <a:latin typeface="Comic Sans MS" pitchFamily="66" charset="0"/>
            </a:rPr>
            <a:t>perbaikan</a:t>
          </a:r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Comic Sans MS" pitchFamily="66" charset="0"/>
            </a:rPr>
            <a:t>jalan</a:t>
          </a:r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, </a:t>
          </a:r>
          <a:r>
            <a:rPr lang="en-US" sz="2400" dirty="0" err="1" smtClean="0">
              <a:solidFill>
                <a:schemeClr val="tx1"/>
              </a:solidFill>
              <a:latin typeface="Comic Sans MS" pitchFamily="66" charset="0"/>
            </a:rPr>
            <a:t>pasar</a:t>
          </a:r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), </a:t>
          </a:r>
          <a:endParaRPr lang="en-US" sz="2400" dirty="0">
            <a:solidFill>
              <a:schemeClr val="tx1"/>
            </a:solidFill>
            <a:latin typeface="Comic Sans MS" pitchFamily="66" charset="0"/>
          </a:endParaRPr>
        </a:p>
      </dgm:t>
    </dgm:pt>
    <dgm:pt modelId="{B6CBD168-6E66-4126-B3B9-D8DF93CA54E1}" type="parTrans" cxnId="{B65EC605-3E23-4D9B-BB4C-BB8158D9AA2C}">
      <dgm:prSet/>
      <dgm:spPr/>
      <dgm:t>
        <a:bodyPr/>
        <a:lstStyle/>
        <a:p>
          <a:endParaRPr lang="en-US"/>
        </a:p>
      </dgm:t>
    </dgm:pt>
    <dgm:pt modelId="{44AEEC7D-0812-47FF-AB4D-4E381E46C549}" type="sibTrans" cxnId="{B65EC605-3E23-4D9B-BB4C-BB8158D9AA2C}">
      <dgm:prSet/>
      <dgm:spPr/>
      <dgm:t>
        <a:bodyPr/>
        <a:lstStyle/>
        <a:p>
          <a:endParaRPr lang="en-US"/>
        </a:p>
      </dgm:t>
    </dgm:pt>
    <dgm:pt modelId="{F6E5254B-1495-4FAC-889E-A08787DC672C}">
      <dgm:prSet phldrT="[Text]" custT="1"/>
      <dgm:spPr>
        <a:solidFill>
          <a:srgbClr val="E96BD7"/>
        </a:solidFill>
      </dgm:spPr>
      <dgm:t>
        <a:bodyPr/>
        <a:lstStyle/>
        <a:p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dll</a:t>
          </a:r>
          <a:r>
            <a:rPr lang="en-US" sz="2800" dirty="0" smtClean="0"/>
            <a:t> </a:t>
          </a:r>
          <a:endParaRPr lang="en-US" sz="2800" dirty="0"/>
        </a:p>
      </dgm:t>
    </dgm:pt>
    <dgm:pt modelId="{BB9D391A-FFAC-42DD-B5F8-EE06CA2BB023}" type="parTrans" cxnId="{274C178A-A305-44CA-9A39-5B151A770F75}">
      <dgm:prSet/>
      <dgm:spPr/>
      <dgm:t>
        <a:bodyPr/>
        <a:lstStyle/>
        <a:p>
          <a:endParaRPr lang="en-US"/>
        </a:p>
      </dgm:t>
    </dgm:pt>
    <dgm:pt modelId="{F0AB8046-9E66-4E6A-B4E8-252820D2900C}" type="sibTrans" cxnId="{274C178A-A305-44CA-9A39-5B151A770F75}">
      <dgm:prSet/>
      <dgm:spPr/>
      <dgm:t>
        <a:bodyPr/>
        <a:lstStyle/>
        <a:p>
          <a:endParaRPr lang="en-US"/>
        </a:p>
      </dgm:t>
    </dgm:pt>
    <dgm:pt modelId="{7498B84E-5B3A-425B-94B5-D25D2DB133F1}" type="pres">
      <dgm:prSet presAssocID="{43581DBF-2DAB-4479-8B3B-8394E63A2D86}" presName="diagram" presStyleCnt="0">
        <dgm:presLayoutVars>
          <dgm:dir/>
          <dgm:resizeHandles val="exact"/>
        </dgm:presLayoutVars>
      </dgm:prSet>
      <dgm:spPr/>
    </dgm:pt>
    <dgm:pt modelId="{AFF7A352-754F-45BE-BDC3-780764A8D855}" type="pres">
      <dgm:prSet presAssocID="{10B6B7FD-24D4-47F6-9A37-2AD2E5561C9B}" presName="node" presStyleLbl="node1" presStyleIdx="0" presStyleCnt="5" custScaleX="1074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7D8ACB-32A0-401F-8202-BF85789E2F23}" type="pres">
      <dgm:prSet presAssocID="{A6560E86-6B19-4CBA-839D-8050932AB67E}" presName="sibTrans" presStyleCnt="0"/>
      <dgm:spPr/>
    </dgm:pt>
    <dgm:pt modelId="{0F2718A0-2098-47E4-92BA-DC808D890069}" type="pres">
      <dgm:prSet presAssocID="{A3CB8D66-2583-4FBE-B837-4DF03AA41AE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71816A-26EF-4A79-8C31-EBC9AEFBEAB6}" type="pres">
      <dgm:prSet presAssocID="{B6CF55E4-12D3-4475-9FA8-00CF355F4C57}" presName="sibTrans" presStyleCnt="0"/>
      <dgm:spPr/>
    </dgm:pt>
    <dgm:pt modelId="{4A633A17-51D3-4795-91C9-E7C01DC75C62}" type="pres">
      <dgm:prSet presAssocID="{F0132A3F-2A7A-4313-87B2-E92CE6FF10BF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242A19-656B-4EA3-9D56-A235E71CF2E7}" type="pres">
      <dgm:prSet presAssocID="{AC821E79-8FE9-4D8F-81E8-8325A1DF1C21}" presName="sibTrans" presStyleCnt="0"/>
      <dgm:spPr/>
    </dgm:pt>
    <dgm:pt modelId="{9A15794F-0D46-4F36-8F62-5B42CFEE360B}" type="pres">
      <dgm:prSet presAssocID="{63A733D4-9968-4F91-BE27-90E82D5B7B5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6D7D8C-CD03-4BA2-BD8C-AF0B9925A46D}" type="pres">
      <dgm:prSet presAssocID="{44AEEC7D-0812-47FF-AB4D-4E381E46C549}" presName="sibTrans" presStyleCnt="0"/>
      <dgm:spPr/>
    </dgm:pt>
    <dgm:pt modelId="{3AAD1661-37AF-4488-B91A-C0D04D8626FE}" type="pres">
      <dgm:prSet presAssocID="{F6E5254B-1495-4FAC-889E-A08787DC672C}" presName="node" presStyleLbl="node1" presStyleIdx="4" presStyleCnt="5" custLinFactNeighborX="3889" custLinFactNeighborY="-4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D6F4E92-F07E-436F-9FB7-7206371E79E9}" type="presOf" srcId="{F6E5254B-1495-4FAC-889E-A08787DC672C}" destId="{3AAD1661-37AF-4488-B91A-C0D04D8626FE}" srcOrd="0" destOrd="0" presId="urn:microsoft.com/office/officeart/2005/8/layout/default"/>
    <dgm:cxn modelId="{7355B23B-16A8-43F4-A226-C6B772FFF4CB}" srcId="{43581DBF-2DAB-4479-8B3B-8394E63A2D86}" destId="{A3CB8D66-2583-4FBE-B837-4DF03AA41AE4}" srcOrd="1" destOrd="0" parTransId="{22F2AF24-85C4-4D52-8518-D6F85CFDAA44}" sibTransId="{B6CF55E4-12D3-4475-9FA8-00CF355F4C57}"/>
    <dgm:cxn modelId="{5470DF0E-424E-4C54-98B7-3A9D1A9456BF}" srcId="{43581DBF-2DAB-4479-8B3B-8394E63A2D86}" destId="{10B6B7FD-24D4-47F6-9A37-2AD2E5561C9B}" srcOrd="0" destOrd="0" parTransId="{DD63618F-40DF-4085-9B75-D888614C67F1}" sibTransId="{A6560E86-6B19-4CBA-839D-8050932AB67E}"/>
    <dgm:cxn modelId="{6A3C4831-C15C-44B8-96B1-8E5F5C5FE5F7}" srcId="{43581DBF-2DAB-4479-8B3B-8394E63A2D86}" destId="{F0132A3F-2A7A-4313-87B2-E92CE6FF10BF}" srcOrd="2" destOrd="0" parTransId="{0E1D4667-F615-4325-9667-C088EBA8F86D}" sibTransId="{AC821E79-8FE9-4D8F-81E8-8325A1DF1C21}"/>
    <dgm:cxn modelId="{B65EC605-3E23-4D9B-BB4C-BB8158D9AA2C}" srcId="{43581DBF-2DAB-4479-8B3B-8394E63A2D86}" destId="{63A733D4-9968-4F91-BE27-90E82D5B7B5F}" srcOrd="3" destOrd="0" parTransId="{B6CBD168-6E66-4126-B3B9-D8DF93CA54E1}" sibTransId="{44AEEC7D-0812-47FF-AB4D-4E381E46C549}"/>
    <dgm:cxn modelId="{CF396711-3288-46C1-9099-3320CD34BB3D}" type="presOf" srcId="{A3CB8D66-2583-4FBE-B837-4DF03AA41AE4}" destId="{0F2718A0-2098-47E4-92BA-DC808D890069}" srcOrd="0" destOrd="0" presId="urn:microsoft.com/office/officeart/2005/8/layout/default"/>
    <dgm:cxn modelId="{274C178A-A305-44CA-9A39-5B151A770F75}" srcId="{43581DBF-2DAB-4479-8B3B-8394E63A2D86}" destId="{F6E5254B-1495-4FAC-889E-A08787DC672C}" srcOrd="4" destOrd="0" parTransId="{BB9D391A-FFAC-42DD-B5F8-EE06CA2BB023}" sibTransId="{F0AB8046-9E66-4E6A-B4E8-252820D2900C}"/>
    <dgm:cxn modelId="{431441CB-6685-4A8E-A42F-8A00B6AAF0E7}" type="presOf" srcId="{F0132A3F-2A7A-4313-87B2-E92CE6FF10BF}" destId="{4A633A17-51D3-4795-91C9-E7C01DC75C62}" srcOrd="0" destOrd="0" presId="urn:microsoft.com/office/officeart/2005/8/layout/default"/>
    <dgm:cxn modelId="{CA0EA6C6-82E6-4C2C-B524-B593298C1C80}" type="presOf" srcId="{43581DBF-2DAB-4479-8B3B-8394E63A2D86}" destId="{7498B84E-5B3A-425B-94B5-D25D2DB133F1}" srcOrd="0" destOrd="0" presId="urn:microsoft.com/office/officeart/2005/8/layout/default"/>
    <dgm:cxn modelId="{26B45DE0-02E9-44F1-B6F8-CAB368993838}" type="presOf" srcId="{10B6B7FD-24D4-47F6-9A37-2AD2E5561C9B}" destId="{AFF7A352-754F-45BE-BDC3-780764A8D855}" srcOrd="0" destOrd="0" presId="urn:microsoft.com/office/officeart/2005/8/layout/default"/>
    <dgm:cxn modelId="{62968C5B-ED29-4E21-8C7F-003E7DB5775B}" type="presOf" srcId="{63A733D4-9968-4F91-BE27-90E82D5B7B5F}" destId="{9A15794F-0D46-4F36-8F62-5B42CFEE360B}" srcOrd="0" destOrd="0" presId="urn:microsoft.com/office/officeart/2005/8/layout/default"/>
    <dgm:cxn modelId="{80D1B7A2-3F1E-46E2-A51A-A7F52071F195}" type="presParOf" srcId="{7498B84E-5B3A-425B-94B5-D25D2DB133F1}" destId="{AFF7A352-754F-45BE-BDC3-780764A8D855}" srcOrd="0" destOrd="0" presId="urn:microsoft.com/office/officeart/2005/8/layout/default"/>
    <dgm:cxn modelId="{2382E3BE-6367-4583-A1D6-F0E64ABB7CC2}" type="presParOf" srcId="{7498B84E-5B3A-425B-94B5-D25D2DB133F1}" destId="{4A7D8ACB-32A0-401F-8202-BF85789E2F23}" srcOrd="1" destOrd="0" presId="urn:microsoft.com/office/officeart/2005/8/layout/default"/>
    <dgm:cxn modelId="{35D26AA8-15AE-482D-8351-98624FFF8521}" type="presParOf" srcId="{7498B84E-5B3A-425B-94B5-D25D2DB133F1}" destId="{0F2718A0-2098-47E4-92BA-DC808D890069}" srcOrd="2" destOrd="0" presId="urn:microsoft.com/office/officeart/2005/8/layout/default"/>
    <dgm:cxn modelId="{B0420EAD-681B-4CBB-9082-5780BAA5F5E5}" type="presParOf" srcId="{7498B84E-5B3A-425B-94B5-D25D2DB133F1}" destId="{1971816A-26EF-4A79-8C31-EBC9AEFBEAB6}" srcOrd="3" destOrd="0" presId="urn:microsoft.com/office/officeart/2005/8/layout/default"/>
    <dgm:cxn modelId="{947D39F9-2E4C-4F04-B2EF-5AA03648BE62}" type="presParOf" srcId="{7498B84E-5B3A-425B-94B5-D25D2DB133F1}" destId="{4A633A17-51D3-4795-91C9-E7C01DC75C62}" srcOrd="4" destOrd="0" presId="urn:microsoft.com/office/officeart/2005/8/layout/default"/>
    <dgm:cxn modelId="{79F5AA59-BCF8-4F30-9CEB-100EAC111BB8}" type="presParOf" srcId="{7498B84E-5B3A-425B-94B5-D25D2DB133F1}" destId="{05242A19-656B-4EA3-9D56-A235E71CF2E7}" srcOrd="5" destOrd="0" presId="urn:microsoft.com/office/officeart/2005/8/layout/default"/>
    <dgm:cxn modelId="{FCEC14FD-C1A4-45F9-93FD-FB815D7EC617}" type="presParOf" srcId="{7498B84E-5B3A-425B-94B5-D25D2DB133F1}" destId="{9A15794F-0D46-4F36-8F62-5B42CFEE360B}" srcOrd="6" destOrd="0" presId="urn:microsoft.com/office/officeart/2005/8/layout/default"/>
    <dgm:cxn modelId="{7DE28ED9-114F-411D-8EAC-A76E6FB053C2}" type="presParOf" srcId="{7498B84E-5B3A-425B-94B5-D25D2DB133F1}" destId="{6A6D7D8C-CD03-4BA2-BD8C-AF0B9925A46D}" srcOrd="7" destOrd="0" presId="urn:microsoft.com/office/officeart/2005/8/layout/default"/>
    <dgm:cxn modelId="{44E52FEC-8369-4FEC-A7BC-23C016822214}" type="presParOf" srcId="{7498B84E-5B3A-425B-94B5-D25D2DB133F1}" destId="{3AAD1661-37AF-4488-B91A-C0D04D8626FE}" srcOrd="8" destOrd="0" presId="urn:microsoft.com/office/officeart/2005/8/layout/default"/>
  </dgm:cxnLst>
  <dgm:bg>
    <a:solidFill>
      <a:schemeClr val="accent4">
        <a:lumMod val="40000"/>
        <a:lumOff val="60000"/>
      </a:schemeClr>
    </a:solidFill>
  </dgm:bg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2611DB-50DF-4477-BCA3-576A21A50E26}" type="doc">
      <dgm:prSet loTypeId="urn:microsoft.com/office/officeart/2005/8/layout/v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68C52FE-329E-4A0C-8CA1-307A938D8DAC}">
      <dgm:prSet phldrT="[Text]" custT="1"/>
      <dgm:spPr>
        <a:solidFill>
          <a:srgbClr val="002060"/>
        </a:solidFill>
      </dgm:spPr>
      <dgm:t>
        <a:bodyPr/>
        <a:lstStyle/>
        <a:p>
          <a:r>
            <a:rPr lang="en-US" sz="3200" dirty="0" smtClean="0">
              <a:latin typeface="Comic Sans MS" pitchFamily="66" charset="0"/>
            </a:rPr>
            <a:t>Stunted</a:t>
          </a:r>
          <a:endParaRPr lang="en-US" sz="3200" dirty="0">
            <a:latin typeface="Comic Sans MS" pitchFamily="66" charset="0"/>
          </a:endParaRPr>
        </a:p>
      </dgm:t>
    </dgm:pt>
    <dgm:pt modelId="{F48BD68D-D797-46B8-A526-C3001AD21548}" type="parTrans" cxnId="{F1D72AF1-DE77-4DD7-A132-4D300B8F5EE1}">
      <dgm:prSet/>
      <dgm:spPr/>
      <dgm:t>
        <a:bodyPr/>
        <a:lstStyle/>
        <a:p>
          <a:endParaRPr lang="en-US"/>
        </a:p>
      </dgm:t>
    </dgm:pt>
    <dgm:pt modelId="{805C382F-857F-44BF-8222-AAE41143EDCA}" type="sibTrans" cxnId="{F1D72AF1-DE77-4DD7-A132-4D300B8F5EE1}">
      <dgm:prSet/>
      <dgm:spPr/>
      <dgm:t>
        <a:bodyPr/>
        <a:lstStyle/>
        <a:p>
          <a:endParaRPr lang="en-US"/>
        </a:p>
      </dgm:t>
    </dgm:pt>
    <dgm:pt modelId="{31A2A5B9-2365-4F61-B272-A36B131F6D72}">
      <dgm:prSet phldrT="[Text]" custT="1"/>
      <dgm:spPr>
        <a:solidFill>
          <a:schemeClr val="accent2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US" sz="2000" dirty="0" err="1" smtClean="0">
              <a:latin typeface="Comic Sans MS" pitchFamily="66" charset="0"/>
            </a:rPr>
            <a:t>Indikator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kesehatan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anak</a:t>
          </a:r>
          <a:r>
            <a:rPr lang="en-US" sz="2000" dirty="0" smtClean="0">
              <a:latin typeface="Comic Sans MS" pitchFamily="66" charset="0"/>
            </a:rPr>
            <a:t> yang </a:t>
          </a:r>
          <a:r>
            <a:rPr lang="en-US" sz="2000" dirty="0" err="1" smtClean="0">
              <a:latin typeface="Comic Sans MS" pitchFamily="66" charset="0"/>
            </a:rPr>
            <a:t>kekurangan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gizi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kronis</a:t>
          </a:r>
          <a:r>
            <a:rPr lang="en-US" sz="2000" dirty="0" smtClean="0">
              <a:latin typeface="Comic Sans MS" pitchFamily="66" charset="0"/>
            </a:rPr>
            <a:t> yang </a:t>
          </a:r>
          <a:r>
            <a:rPr lang="en-US" sz="2000" dirty="0" err="1" smtClean="0">
              <a:latin typeface="Comic Sans MS" pitchFamily="66" charset="0"/>
            </a:rPr>
            <a:t>memberikan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gambaran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gizi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pada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masa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lalu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dan</a:t>
          </a:r>
          <a:r>
            <a:rPr lang="en-US" sz="2000" dirty="0" smtClean="0">
              <a:latin typeface="Comic Sans MS" pitchFamily="66" charset="0"/>
            </a:rPr>
            <a:t> yang </a:t>
          </a:r>
          <a:r>
            <a:rPr lang="en-US" sz="2000" dirty="0" err="1" smtClean="0">
              <a:latin typeface="Comic Sans MS" pitchFamily="66" charset="0"/>
            </a:rPr>
            <a:t>dipengaruhi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lingkungan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dan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keadaan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sosial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ekono</a:t>
          </a:r>
          <a:r>
            <a:rPr lang="en-US" sz="1800" dirty="0" err="1" smtClean="0"/>
            <a:t>mi</a:t>
          </a:r>
          <a:r>
            <a:rPr lang="en-US" sz="1800" dirty="0" smtClean="0"/>
            <a:t>.</a:t>
          </a:r>
          <a:endParaRPr lang="en-US" sz="1800" dirty="0">
            <a:latin typeface="Comic Sans MS" pitchFamily="66" charset="0"/>
          </a:endParaRPr>
        </a:p>
      </dgm:t>
    </dgm:pt>
    <dgm:pt modelId="{AA3FD69B-3F59-4C8D-ACE7-D112D40C5339}" type="parTrans" cxnId="{93DC7208-8009-43C2-82B2-575F0945A959}">
      <dgm:prSet/>
      <dgm:spPr/>
      <dgm:t>
        <a:bodyPr/>
        <a:lstStyle/>
        <a:p>
          <a:endParaRPr lang="en-US"/>
        </a:p>
      </dgm:t>
    </dgm:pt>
    <dgm:pt modelId="{00E39467-C54E-4A1D-8A0F-142736E3F485}" type="sibTrans" cxnId="{93DC7208-8009-43C2-82B2-575F0945A959}">
      <dgm:prSet/>
      <dgm:spPr/>
      <dgm:t>
        <a:bodyPr/>
        <a:lstStyle/>
        <a:p>
          <a:endParaRPr lang="en-US"/>
        </a:p>
      </dgm:t>
    </dgm:pt>
    <dgm:pt modelId="{68260AD5-CBD0-4C14-BE6C-05D8361117B8}">
      <dgm:prSet phldrT="[Text]" custT="1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sz="2800" dirty="0" smtClean="0">
              <a:latin typeface="Comic Sans MS" pitchFamily="66" charset="0"/>
            </a:rPr>
            <a:t>Stunted</a:t>
          </a:r>
          <a:endParaRPr lang="en-US" sz="2800" dirty="0">
            <a:latin typeface="Comic Sans MS" pitchFamily="66" charset="0"/>
          </a:endParaRPr>
        </a:p>
      </dgm:t>
    </dgm:pt>
    <dgm:pt modelId="{BD6C0492-6507-4DF2-9AF1-9BAA84CEE129}" type="parTrans" cxnId="{7C325012-DD21-4318-B42C-412921F2BB96}">
      <dgm:prSet/>
      <dgm:spPr/>
      <dgm:t>
        <a:bodyPr/>
        <a:lstStyle/>
        <a:p>
          <a:endParaRPr lang="en-US"/>
        </a:p>
      </dgm:t>
    </dgm:pt>
    <dgm:pt modelId="{ED88844C-BA9E-4959-94DF-14B160DC6698}" type="sibTrans" cxnId="{7C325012-DD21-4318-B42C-412921F2BB96}">
      <dgm:prSet/>
      <dgm:spPr/>
      <dgm:t>
        <a:bodyPr/>
        <a:lstStyle/>
        <a:p>
          <a:endParaRPr lang="en-US"/>
        </a:p>
      </dgm:t>
    </dgm:pt>
    <dgm:pt modelId="{47EEA0D1-72BC-4362-8AC1-E6FC3D6C156C}">
      <dgm:prSet phldrT="[Text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en-US" sz="2000" dirty="0" err="1" smtClean="0">
              <a:latin typeface="Comic Sans MS" pitchFamily="66" charset="0"/>
            </a:rPr>
            <a:t>Mencerminkan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pertumbuhan</a:t>
          </a:r>
          <a:r>
            <a:rPr lang="en-US" sz="2000" dirty="0" smtClean="0">
              <a:latin typeface="Comic Sans MS" pitchFamily="66" charset="0"/>
            </a:rPr>
            <a:t> linier yang </a:t>
          </a:r>
          <a:r>
            <a:rPr lang="en-US" sz="2000" dirty="0" err="1" smtClean="0">
              <a:latin typeface="Comic Sans MS" pitchFamily="66" charset="0"/>
            </a:rPr>
            <a:t>dicapai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pada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pra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dan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pasca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persalinan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dengan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indikasi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kekurangan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gizi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jangka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panjang</a:t>
          </a:r>
          <a:r>
            <a:rPr lang="en-US" sz="2000" dirty="0" smtClean="0">
              <a:latin typeface="Comic Sans MS" pitchFamily="66" charset="0"/>
            </a:rPr>
            <a:t>, </a:t>
          </a:r>
          <a:r>
            <a:rPr lang="en-US" sz="2000" dirty="0" err="1" smtClean="0">
              <a:latin typeface="Comic Sans MS" pitchFamily="66" charset="0"/>
            </a:rPr>
            <a:t>akibat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dari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gizi</a:t>
          </a:r>
          <a:r>
            <a:rPr lang="en-US" sz="2000" dirty="0" smtClean="0">
              <a:latin typeface="Comic Sans MS" pitchFamily="66" charset="0"/>
            </a:rPr>
            <a:t> yang </a:t>
          </a:r>
          <a:r>
            <a:rPr lang="en-US" sz="2000" dirty="0" err="1" smtClean="0">
              <a:latin typeface="Comic Sans MS" pitchFamily="66" charset="0"/>
            </a:rPr>
            <a:t>tidak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memadai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dan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atau</a:t>
          </a:r>
          <a:r>
            <a:rPr lang="en-US" sz="2000" dirty="0" smtClean="0">
              <a:latin typeface="Comic Sans MS" pitchFamily="66" charset="0"/>
            </a:rPr>
            <a:t> </a:t>
          </a:r>
          <a:r>
            <a:rPr lang="en-US" sz="2000" dirty="0" err="1" smtClean="0">
              <a:latin typeface="Comic Sans MS" pitchFamily="66" charset="0"/>
            </a:rPr>
            <a:t>kesehatan</a:t>
          </a:r>
          <a:r>
            <a:rPr lang="en-US" sz="2000" dirty="0" smtClean="0">
              <a:latin typeface="Comic Sans MS" pitchFamily="66" charset="0"/>
            </a:rPr>
            <a:t>.</a:t>
          </a:r>
          <a:endParaRPr lang="en-US" sz="2000" dirty="0">
            <a:latin typeface="Comic Sans MS" pitchFamily="66" charset="0"/>
          </a:endParaRPr>
        </a:p>
      </dgm:t>
    </dgm:pt>
    <dgm:pt modelId="{3200445D-F3EC-4D57-B9B9-8157E49179AF}" type="parTrans" cxnId="{881FEA3F-AB9F-4C64-9BCD-E2B876105DF4}">
      <dgm:prSet/>
      <dgm:spPr/>
      <dgm:t>
        <a:bodyPr/>
        <a:lstStyle/>
        <a:p>
          <a:endParaRPr lang="en-US"/>
        </a:p>
      </dgm:t>
    </dgm:pt>
    <dgm:pt modelId="{9BFA1199-9BE5-4A78-9A16-0D4920E3274A}" type="sibTrans" cxnId="{881FEA3F-AB9F-4C64-9BCD-E2B876105DF4}">
      <dgm:prSet/>
      <dgm:spPr/>
      <dgm:t>
        <a:bodyPr/>
        <a:lstStyle/>
        <a:p>
          <a:endParaRPr lang="en-US"/>
        </a:p>
      </dgm:t>
    </dgm:pt>
    <dgm:pt modelId="{DE9449B3-04C3-4D8B-9135-6328691CBEEE}" type="pres">
      <dgm:prSet presAssocID="{842611DB-50DF-4477-BCA3-576A21A50E26}" presName="Name0" presStyleCnt="0">
        <dgm:presLayoutVars>
          <dgm:dir/>
          <dgm:animLvl val="lvl"/>
          <dgm:resizeHandles/>
        </dgm:presLayoutVars>
      </dgm:prSet>
      <dgm:spPr/>
    </dgm:pt>
    <dgm:pt modelId="{54409462-0BC4-409B-B4EF-03AEEA0A7656}" type="pres">
      <dgm:prSet presAssocID="{868C52FE-329E-4A0C-8CA1-307A938D8DAC}" presName="linNode" presStyleCnt="0"/>
      <dgm:spPr/>
    </dgm:pt>
    <dgm:pt modelId="{11329346-D788-4CA3-A45E-BE7633E56946}" type="pres">
      <dgm:prSet presAssocID="{868C52FE-329E-4A0C-8CA1-307A938D8DAC}" presName="parentShp" presStyleLbl="node1" presStyleIdx="0" presStyleCnt="2" custScaleX="72223" custScaleY="68582" custLinFactNeighborX="-1543" custLinFactNeighborY="475">
        <dgm:presLayoutVars>
          <dgm:bulletEnabled val="1"/>
        </dgm:presLayoutVars>
      </dgm:prSet>
      <dgm:spPr/>
    </dgm:pt>
    <dgm:pt modelId="{570EF9E1-BB2F-4A58-B232-032DE5967202}" type="pres">
      <dgm:prSet presAssocID="{868C52FE-329E-4A0C-8CA1-307A938D8DAC}" presName="childShp" presStyleLbl="bgAccFollowNode1" presStyleIdx="0" presStyleCnt="2" custScaleX="115432" custLinFactNeighborX="-3109" custLinFactNeighborY="32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EAA757-2D7B-4584-AAD9-8C43742A4A95}" type="pres">
      <dgm:prSet presAssocID="{805C382F-857F-44BF-8222-AAE41143EDCA}" presName="spacing" presStyleCnt="0"/>
      <dgm:spPr/>
    </dgm:pt>
    <dgm:pt modelId="{CD0AFBFC-D093-4573-9564-E6CC97DB8BC3}" type="pres">
      <dgm:prSet presAssocID="{68260AD5-CBD0-4C14-BE6C-05D8361117B8}" presName="linNode" presStyleCnt="0"/>
      <dgm:spPr/>
    </dgm:pt>
    <dgm:pt modelId="{09BE1060-5A34-423E-9190-7433041ACC49}" type="pres">
      <dgm:prSet presAssocID="{68260AD5-CBD0-4C14-BE6C-05D8361117B8}" presName="parentShp" presStyleLbl="node1" presStyleIdx="1" presStyleCnt="2" custScaleX="72223" custScaleY="62499" custLinFactNeighborX="0" custLinFactNeighborY="-153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C1CBE7-6158-4ED3-A84F-91B025CCB38B}" type="pres">
      <dgm:prSet presAssocID="{68260AD5-CBD0-4C14-BE6C-05D8361117B8}" presName="childShp" presStyleLbl="bgAccFollowNode1" presStyleIdx="1" presStyleCnt="2" custScaleX="116050" custLinFactNeighborX="0" custLinFactNeighborY="-62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1D72AF1-DE77-4DD7-A132-4D300B8F5EE1}" srcId="{842611DB-50DF-4477-BCA3-576A21A50E26}" destId="{868C52FE-329E-4A0C-8CA1-307A938D8DAC}" srcOrd="0" destOrd="0" parTransId="{F48BD68D-D797-46B8-A526-C3001AD21548}" sibTransId="{805C382F-857F-44BF-8222-AAE41143EDCA}"/>
    <dgm:cxn modelId="{881FEA3F-AB9F-4C64-9BCD-E2B876105DF4}" srcId="{68260AD5-CBD0-4C14-BE6C-05D8361117B8}" destId="{47EEA0D1-72BC-4362-8AC1-E6FC3D6C156C}" srcOrd="0" destOrd="0" parTransId="{3200445D-F3EC-4D57-B9B9-8157E49179AF}" sibTransId="{9BFA1199-9BE5-4A78-9A16-0D4920E3274A}"/>
    <dgm:cxn modelId="{854E8883-4F86-48ED-80D7-AECD23EB4897}" type="presOf" srcId="{68260AD5-CBD0-4C14-BE6C-05D8361117B8}" destId="{09BE1060-5A34-423E-9190-7433041ACC49}" srcOrd="0" destOrd="0" presId="urn:microsoft.com/office/officeart/2005/8/layout/vList6"/>
    <dgm:cxn modelId="{10FDEB29-20FA-4A79-AD0C-05F11313490D}" type="presOf" srcId="{31A2A5B9-2365-4F61-B272-A36B131F6D72}" destId="{570EF9E1-BB2F-4A58-B232-032DE5967202}" srcOrd="0" destOrd="0" presId="urn:microsoft.com/office/officeart/2005/8/layout/vList6"/>
    <dgm:cxn modelId="{7C325012-DD21-4318-B42C-412921F2BB96}" srcId="{842611DB-50DF-4477-BCA3-576A21A50E26}" destId="{68260AD5-CBD0-4C14-BE6C-05D8361117B8}" srcOrd="1" destOrd="0" parTransId="{BD6C0492-6507-4DF2-9AF1-9BAA84CEE129}" sibTransId="{ED88844C-BA9E-4959-94DF-14B160DC6698}"/>
    <dgm:cxn modelId="{02FF7D43-A7ED-4344-B194-7D779C75F4F8}" type="presOf" srcId="{47EEA0D1-72BC-4362-8AC1-E6FC3D6C156C}" destId="{4EC1CBE7-6158-4ED3-A84F-91B025CCB38B}" srcOrd="0" destOrd="0" presId="urn:microsoft.com/office/officeart/2005/8/layout/vList6"/>
    <dgm:cxn modelId="{DE2FCF28-9EEC-4CB4-B26D-43C450720BDC}" type="presOf" srcId="{868C52FE-329E-4A0C-8CA1-307A938D8DAC}" destId="{11329346-D788-4CA3-A45E-BE7633E56946}" srcOrd="0" destOrd="0" presId="urn:microsoft.com/office/officeart/2005/8/layout/vList6"/>
    <dgm:cxn modelId="{11299C93-8068-443E-9182-ACB0C08F24AA}" type="presOf" srcId="{842611DB-50DF-4477-BCA3-576A21A50E26}" destId="{DE9449B3-04C3-4D8B-9135-6328691CBEEE}" srcOrd="0" destOrd="0" presId="urn:microsoft.com/office/officeart/2005/8/layout/vList6"/>
    <dgm:cxn modelId="{93DC7208-8009-43C2-82B2-575F0945A959}" srcId="{868C52FE-329E-4A0C-8CA1-307A938D8DAC}" destId="{31A2A5B9-2365-4F61-B272-A36B131F6D72}" srcOrd="0" destOrd="0" parTransId="{AA3FD69B-3F59-4C8D-ACE7-D112D40C5339}" sibTransId="{00E39467-C54E-4A1D-8A0F-142736E3F485}"/>
    <dgm:cxn modelId="{43D29A35-8ABE-4E73-8F6C-1913F7039AA8}" type="presParOf" srcId="{DE9449B3-04C3-4D8B-9135-6328691CBEEE}" destId="{54409462-0BC4-409B-B4EF-03AEEA0A7656}" srcOrd="0" destOrd="0" presId="urn:microsoft.com/office/officeart/2005/8/layout/vList6"/>
    <dgm:cxn modelId="{3425F2A0-5173-4823-8A3F-BC1A6424A951}" type="presParOf" srcId="{54409462-0BC4-409B-B4EF-03AEEA0A7656}" destId="{11329346-D788-4CA3-A45E-BE7633E56946}" srcOrd="0" destOrd="0" presId="urn:microsoft.com/office/officeart/2005/8/layout/vList6"/>
    <dgm:cxn modelId="{1A344CBA-2A91-4317-9631-34327AFB984A}" type="presParOf" srcId="{54409462-0BC4-409B-B4EF-03AEEA0A7656}" destId="{570EF9E1-BB2F-4A58-B232-032DE5967202}" srcOrd="1" destOrd="0" presId="urn:microsoft.com/office/officeart/2005/8/layout/vList6"/>
    <dgm:cxn modelId="{7352C099-F06B-4055-ADD0-2AB391966E68}" type="presParOf" srcId="{DE9449B3-04C3-4D8B-9135-6328691CBEEE}" destId="{E9EAA757-2D7B-4584-AAD9-8C43742A4A95}" srcOrd="1" destOrd="0" presId="urn:microsoft.com/office/officeart/2005/8/layout/vList6"/>
    <dgm:cxn modelId="{6CAF4E2B-F50F-47F4-BAEB-9503A0FEC3D4}" type="presParOf" srcId="{DE9449B3-04C3-4D8B-9135-6328691CBEEE}" destId="{CD0AFBFC-D093-4573-9564-E6CC97DB8BC3}" srcOrd="2" destOrd="0" presId="urn:microsoft.com/office/officeart/2005/8/layout/vList6"/>
    <dgm:cxn modelId="{02E9C158-7F43-4266-9E23-5CBC807CCC2A}" type="presParOf" srcId="{CD0AFBFC-D093-4573-9564-E6CC97DB8BC3}" destId="{09BE1060-5A34-423E-9190-7433041ACC49}" srcOrd="0" destOrd="0" presId="urn:microsoft.com/office/officeart/2005/8/layout/vList6"/>
    <dgm:cxn modelId="{9C09B0BF-4069-4DF7-B649-60956A019298}" type="presParOf" srcId="{CD0AFBFC-D093-4573-9564-E6CC97DB8BC3}" destId="{4EC1CBE7-6158-4ED3-A84F-91B025CCB38B}" srcOrd="1" destOrd="0" presId="urn:microsoft.com/office/officeart/2005/8/layout/vList6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5BBB66-0490-4E14-860D-32F613C0414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4A85692-BAAD-4B7A-BA49-EC5BF23AB4F1}">
      <dgm:prSet phldrT="[Text]" custT="1"/>
      <dgm:spPr>
        <a:solidFill>
          <a:srgbClr val="92D050"/>
        </a:solidFill>
      </dgm:spPr>
      <dgm:t>
        <a:bodyPr/>
        <a:lstStyle/>
        <a:p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WHO, 178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juta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anak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di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bawah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lima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tahun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mengalami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stunted. </a:t>
          </a:r>
          <a:endParaRPr lang="en-US" sz="2000" dirty="0">
            <a:solidFill>
              <a:schemeClr val="tx1"/>
            </a:solidFill>
            <a:latin typeface="Comic Sans MS" pitchFamily="66" charset="0"/>
          </a:endParaRPr>
        </a:p>
      </dgm:t>
    </dgm:pt>
    <dgm:pt modelId="{593C10B3-D832-46B1-91C8-9D00993012CA}" type="parTrans" cxnId="{48F2A602-ADF9-4386-B2A4-4EE5E088319F}">
      <dgm:prSet/>
      <dgm:spPr/>
      <dgm:t>
        <a:bodyPr/>
        <a:lstStyle/>
        <a:p>
          <a:endParaRPr lang="en-US"/>
        </a:p>
      </dgm:t>
    </dgm:pt>
    <dgm:pt modelId="{D22FD2C3-3CDA-4D67-A767-F5B4C389CD43}" type="sibTrans" cxnId="{48F2A602-ADF9-4386-B2A4-4EE5E088319F}">
      <dgm:prSet/>
      <dgm:spPr/>
      <dgm:t>
        <a:bodyPr/>
        <a:lstStyle/>
        <a:p>
          <a:endParaRPr lang="en-US"/>
        </a:p>
      </dgm:t>
    </dgm:pt>
    <dgm:pt modelId="{8D1DE5C3-815D-4C8B-9794-D1FB242ABDF7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sz="1600" dirty="0" err="1" smtClean="0">
              <a:solidFill>
                <a:schemeClr val="tx1"/>
              </a:solidFill>
              <a:latin typeface="Comic Sans MS" pitchFamily="66" charset="0"/>
            </a:rPr>
            <a:t>Tahun</a:t>
          </a:r>
          <a:r>
            <a:rPr lang="en-US" sz="1600" dirty="0" smtClean="0">
              <a:solidFill>
                <a:schemeClr val="tx1"/>
              </a:solidFill>
              <a:latin typeface="Comic Sans MS" pitchFamily="66" charset="0"/>
            </a:rPr>
            <a:t> 2010 </a:t>
          </a:r>
          <a:r>
            <a:rPr lang="en-US" sz="1600" dirty="0" err="1" smtClean="0">
              <a:solidFill>
                <a:schemeClr val="tx1"/>
              </a:solidFill>
              <a:latin typeface="Comic Sans MS" pitchFamily="66" charset="0"/>
            </a:rPr>
            <a:t>prevalensi</a:t>
          </a:r>
          <a:r>
            <a:rPr lang="en-US" sz="16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1600" dirty="0" err="1" smtClean="0">
              <a:solidFill>
                <a:schemeClr val="tx1"/>
              </a:solidFill>
              <a:latin typeface="Comic Sans MS" pitchFamily="66" charset="0"/>
            </a:rPr>
            <a:t>anak</a:t>
          </a:r>
          <a:r>
            <a:rPr lang="en-US" sz="1600" dirty="0" smtClean="0">
              <a:solidFill>
                <a:schemeClr val="tx1"/>
              </a:solidFill>
              <a:latin typeface="Comic Sans MS" pitchFamily="66" charset="0"/>
            </a:rPr>
            <a:t> stunting 35.6 %, </a:t>
          </a:r>
          <a:r>
            <a:rPr lang="en-US" sz="1600" dirty="0" err="1" smtClean="0">
              <a:solidFill>
                <a:schemeClr val="tx1"/>
              </a:solidFill>
              <a:latin typeface="Comic Sans MS" pitchFamily="66" charset="0"/>
            </a:rPr>
            <a:t>artinya</a:t>
          </a:r>
          <a:r>
            <a:rPr lang="en-US" sz="1600" dirty="0" smtClean="0">
              <a:solidFill>
                <a:schemeClr val="tx1"/>
              </a:solidFill>
              <a:latin typeface="Comic Sans MS" pitchFamily="66" charset="0"/>
            </a:rPr>
            <a:t> 1 </a:t>
          </a:r>
          <a:r>
            <a:rPr lang="en-US" sz="1600" dirty="0" err="1" smtClean="0">
              <a:solidFill>
                <a:schemeClr val="tx1"/>
              </a:solidFill>
              <a:latin typeface="Comic Sans MS" pitchFamily="66" charset="0"/>
            </a:rPr>
            <a:t>diantara</a:t>
          </a:r>
          <a:r>
            <a:rPr lang="en-US" sz="16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1600" dirty="0" err="1" smtClean="0">
              <a:solidFill>
                <a:schemeClr val="tx1"/>
              </a:solidFill>
              <a:latin typeface="Comic Sans MS" pitchFamily="66" charset="0"/>
            </a:rPr>
            <a:t>tiga</a:t>
          </a:r>
          <a:r>
            <a:rPr lang="en-US" sz="16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1600" dirty="0" err="1" smtClean="0">
              <a:solidFill>
                <a:schemeClr val="tx1"/>
              </a:solidFill>
              <a:latin typeface="Comic Sans MS" pitchFamily="66" charset="0"/>
            </a:rPr>
            <a:t>anak</a:t>
          </a:r>
          <a:r>
            <a:rPr lang="en-US" sz="16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1600" dirty="0" err="1" smtClean="0">
              <a:solidFill>
                <a:schemeClr val="tx1"/>
              </a:solidFill>
              <a:latin typeface="Comic Sans MS" pitchFamily="66" charset="0"/>
            </a:rPr>
            <a:t>kita</a:t>
          </a:r>
          <a:r>
            <a:rPr lang="en-US" sz="16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1600" dirty="0" err="1" smtClean="0">
              <a:solidFill>
                <a:schemeClr val="tx1"/>
              </a:solidFill>
              <a:latin typeface="Comic Sans MS" pitchFamily="66" charset="0"/>
            </a:rPr>
            <a:t>kemungkinan</a:t>
          </a:r>
          <a:r>
            <a:rPr lang="en-US" sz="16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1600" dirty="0" err="1" smtClean="0">
              <a:solidFill>
                <a:schemeClr val="tx1"/>
              </a:solidFill>
              <a:latin typeface="Comic Sans MS" pitchFamily="66" charset="0"/>
            </a:rPr>
            <a:t>besar</a:t>
          </a:r>
          <a:r>
            <a:rPr lang="en-US" sz="16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1600" dirty="0" err="1" smtClean="0">
              <a:solidFill>
                <a:schemeClr val="tx1"/>
              </a:solidFill>
              <a:latin typeface="Comic Sans MS" pitchFamily="66" charset="0"/>
            </a:rPr>
            <a:t>pendek</a:t>
          </a:r>
          <a:r>
            <a:rPr lang="en-US" sz="1600" dirty="0" smtClean="0">
              <a:solidFill>
                <a:schemeClr val="tx1"/>
              </a:solidFill>
              <a:latin typeface="Comic Sans MS" pitchFamily="66" charset="0"/>
            </a:rPr>
            <a:t>. </a:t>
          </a:r>
          <a:endParaRPr lang="en-US" sz="1600" dirty="0">
            <a:solidFill>
              <a:schemeClr val="tx1"/>
            </a:solidFill>
            <a:latin typeface="Comic Sans MS" pitchFamily="66" charset="0"/>
          </a:endParaRPr>
        </a:p>
      </dgm:t>
    </dgm:pt>
    <dgm:pt modelId="{B6378ADB-115A-472D-B483-DE26FB5A891D}" type="parTrans" cxnId="{EB047823-AD5A-495F-89BB-BDA5441EA79D}">
      <dgm:prSet/>
      <dgm:spPr/>
      <dgm:t>
        <a:bodyPr/>
        <a:lstStyle/>
        <a:p>
          <a:endParaRPr lang="en-US"/>
        </a:p>
      </dgm:t>
    </dgm:pt>
    <dgm:pt modelId="{294D1BC8-EDED-46D4-9015-5C1AA867D799}" type="sibTrans" cxnId="{EB047823-AD5A-495F-89BB-BDA5441EA79D}">
      <dgm:prSet/>
      <dgm:spPr/>
      <dgm:t>
        <a:bodyPr/>
        <a:lstStyle/>
        <a:p>
          <a:endParaRPr lang="en-US"/>
        </a:p>
      </dgm:t>
    </dgm:pt>
    <dgm:pt modelId="{8C1202BD-13C8-4C80-9167-DD5A1E9D31C7}">
      <dgm:prSet phldrT="[Text]" custT="1"/>
      <dgm:spPr>
        <a:solidFill>
          <a:srgbClr val="002060"/>
        </a:solidFill>
      </dgm:spPr>
      <dgm:t>
        <a:bodyPr/>
        <a:lstStyle/>
        <a:p>
          <a:r>
            <a:rPr lang="en-US" sz="1800" dirty="0" smtClean="0">
              <a:latin typeface="Comic Sans MS" pitchFamily="66" charset="0"/>
            </a:rPr>
            <a:t>Daerah </a:t>
          </a:r>
          <a:r>
            <a:rPr lang="en-US" sz="1800" dirty="0" err="1" smtClean="0">
              <a:latin typeface="Comic Sans MS" pitchFamily="66" charset="0"/>
            </a:rPr>
            <a:t>perdesaan</a:t>
          </a:r>
          <a:r>
            <a:rPr lang="en-US" sz="1800" dirty="0" smtClean="0">
              <a:latin typeface="Comic Sans MS" pitchFamily="66" charset="0"/>
            </a:rPr>
            <a:t> </a:t>
          </a:r>
          <a:r>
            <a:rPr lang="en-US" sz="1800" dirty="0" err="1" smtClean="0">
              <a:latin typeface="Comic Sans MS" pitchFamily="66" charset="0"/>
            </a:rPr>
            <a:t>proporsi</a:t>
          </a:r>
          <a:r>
            <a:rPr lang="en-US" sz="1800" dirty="0" smtClean="0">
              <a:latin typeface="Comic Sans MS" pitchFamily="66" charset="0"/>
            </a:rPr>
            <a:t> </a:t>
          </a:r>
          <a:r>
            <a:rPr lang="en-US" sz="1800" dirty="0" err="1" smtClean="0">
              <a:latin typeface="Comic Sans MS" pitchFamily="66" charset="0"/>
            </a:rPr>
            <a:t>anak</a:t>
          </a:r>
          <a:r>
            <a:rPr lang="en-US" sz="1800" dirty="0" smtClean="0">
              <a:latin typeface="Comic Sans MS" pitchFamily="66" charset="0"/>
            </a:rPr>
            <a:t> </a:t>
          </a:r>
          <a:r>
            <a:rPr lang="en-US" sz="1800" dirty="0" err="1" smtClean="0">
              <a:latin typeface="Comic Sans MS" pitchFamily="66" charset="0"/>
            </a:rPr>
            <a:t>pendek</a:t>
          </a:r>
          <a:r>
            <a:rPr lang="en-US" sz="1800" dirty="0" smtClean="0">
              <a:latin typeface="Comic Sans MS" pitchFamily="66" charset="0"/>
            </a:rPr>
            <a:t> (40 %) </a:t>
          </a:r>
          <a:r>
            <a:rPr lang="en-US" sz="1800" dirty="0" err="1" smtClean="0">
              <a:latin typeface="Comic Sans MS" pitchFamily="66" charset="0"/>
            </a:rPr>
            <a:t>lebih</a:t>
          </a:r>
          <a:r>
            <a:rPr lang="en-US" sz="1800" dirty="0" smtClean="0">
              <a:latin typeface="Comic Sans MS" pitchFamily="66" charset="0"/>
            </a:rPr>
            <a:t> </a:t>
          </a:r>
          <a:r>
            <a:rPr lang="en-US" sz="1800" dirty="0" err="1" smtClean="0">
              <a:latin typeface="Comic Sans MS" pitchFamily="66" charset="0"/>
            </a:rPr>
            <a:t>besar</a:t>
          </a:r>
          <a:r>
            <a:rPr lang="en-US" sz="1800" dirty="0" smtClean="0">
              <a:latin typeface="Comic Sans MS" pitchFamily="66" charset="0"/>
            </a:rPr>
            <a:t> </a:t>
          </a:r>
          <a:r>
            <a:rPr lang="en-US" sz="1800" dirty="0" err="1" smtClean="0">
              <a:latin typeface="Comic Sans MS" pitchFamily="66" charset="0"/>
            </a:rPr>
            <a:t>dibandingkan</a:t>
          </a:r>
          <a:r>
            <a:rPr lang="en-US" sz="1800" dirty="0" smtClean="0">
              <a:latin typeface="Comic Sans MS" pitchFamily="66" charset="0"/>
            </a:rPr>
            <a:t> </a:t>
          </a:r>
          <a:r>
            <a:rPr lang="en-US" sz="1800" dirty="0" err="1" smtClean="0">
              <a:latin typeface="Comic Sans MS" pitchFamily="66" charset="0"/>
            </a:rPr>
            <a:t>dengan</a:t>
          </a:r>
          <a:r>
            <a:rPr lang="en-US" sz="1800" dirty="0" smtClean="0">
              <a:latin typeface="Comic Sans MS" pitchFamily="66" charset="0"/>
            </a:rPr>
            <a:t> </a:t>
          </a:r>
          <a:r>
            <a:rPr lang="en-US" sz="1800" dirty="0" err="1" smtClean="0">
              <a:latin typeface="Comic Sans MS" pitchFamily="66" charset="0"/>
            </a:rPr>
            <a:t>daerah</a:t>
          </a:r>
          <a:r>
            <a:rPr lang="en-US" sz="1800" dirty="0" smtClean="0">
              <a:latin typeface="Comic Sans MS" pitchFamily="66" charset="0"/>
            </a:rPr>
            <a:t> </a:t>
          </a:r>
          <a:r>
            <a:rPr lang="en-US" sz="1800" dirty="0" err="1" smtClean="0">
              <a:latin typeface="Comic Sans MS" pitchFamily="66" charset="0"/>
            </a:rPr>
            <a:t>perkotaan</a:t>
          </a:r>
          <a:r>
            <a:rPr lang="en-US" sz="1800" dirty="0" smtClean="0">
              <a:latin typeface="Comic Sans MS" pitchFamily="66" charset="0"/>
            </a:rPr>
            <a:t> (33 %)</a:t>
          </a:r>
          <a:r>
            <a:rPr lang="en-US" sz="1600" dirty="0" smtClean="0">
              <a:latin typeface="Comic Sans MS" pitchFamily="66" charset="0"/>
            </a:rPr>
            <a:t>.</a:t>
          </a:r>
          <a:endParaRPr lang="en-US" sz="1600" dirty="0">
            <a:latin typeface="Comic Sans MS" pitchFamily="66" charset="0"/>
          </a:endParaRPr>
        </a:p>
      </dgm:t>
    </dgm:pt>
    <dgm:pt modelId="{52F3CFBB-BF7B-40F9-996D-A6280DEC27EF}" type="parTrans" cxnId="{BC9DA39A-2CBF-471D-91CF-2E949BAD66A9}">
      <dgm:prSet/>
      <dgm:spPr/>
      <dgm:t>
        <a:bodyPr/>
        <a:lstStyle/>
        <a:p>
          <a:endParaRPr lang="en-US"/>
        </a:p>
      </dgm:t>
    </dgm:pt>
    <dgm:pt modelId="{3B6D20FD-EB6A-45E2-821B-8F6DBE1B095B}" type="sibTrans" cxnId="{BC9DA39A-2CBF-471D-91CF-2E949BAD66A9}">
      <dgm:prSet/>
      <dgm:spPr/>
      <dgm:t>
        <a:bodyPr/>
        <a:lstStyle/>
        <a:p>
          <a:endParaRPr lang="en-US"/>
        </a:p>
      </dgm:t>
    </dgm:pt>
    <dgm:pt modelId="{2F62C813-9790-47FE-B8F9-B25CE9489B9D}">
      <dgm:prSet phldrT="[Text]" custT="1"/>
      <dgm:spPr>
        <a:solidFill>
          <a:srgbClr val="C00000"/>
        </a:solidFill>
      </dgm:spPr>
      <dgm:t>
        <a:bodyPr/>
        <a:lstStyle/>
        <a:p>
          <a:r>
            <a:rPr lang="en-US" sz="1600" dirty="0" err="1" smtClean="0">
              <a:latin typeface="Comic Sans MS" pitchFamily="66" charset="0"/>
            </a:rPr>
            <a:t>Anak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pendek</a:t>
          </a:r>
          <a:r>
            <a:rPr lang="en-US" sz="1600" dirty="0" smtClean="0">
              <a:latin typeface="Comic Sans MS" pitchFamily="66" charset="0"/>
            </a:rPr>
            <a:t> yang </a:t>
          </a:r>
          <a:r>
            <a:rPr lang="en-US" sz="1600" dirty="0" err="1" smtClean="0">
              <a:latin typeface="Comic Sans MS" pitchFamily="66" charset="0"/>
            </a:rPr>
            <a:t>berasal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dari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keluarga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miskin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lebih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bak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daripada</a:t>
          </a:r>
          <a:r>
            <a:rPr lang="en-US" sz="1600" dirty="0" smtClean="0">
              <a:latin typeface="Comic Sans MS" pitchFamily="66" charset="0"/>
            </a:rPr>
            <a:t> yang </a:t>
          </a:r>
          <a:r>
            <a:rPr lang="en-US" sz="1600" dirty="0" err="1" smtClean="0">
              <a:latin typeface="Comic Sans MS" pitchFamily="66" charset="0"/>
            </a:rPr>
            <a:t>berasal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dari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keluarga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kaya</a:t>
          </a:r>
          <a:endParaRPr lang="en-US" sz="1600" dirty="0">
            <a:latin typeface="Comic Sans MS" pitchFamily="66" charset="0"/>
          </a:endParaRPr>
        </a:p>
      </dgm:t>
    </dgm:pt>
    <dgm:pt modelId="{9183B6D5-17B5-49CC-8AF4-2FBE95D7BEF7}" type="parTrans" cxnId="{57794567-4713-43F5-9495-9C646F2BB2B3}">
      <dgm:prSet/>
      <dgm:spPr/>
      <dgm:t>
        <a:bodyPr/>
        <a:lstStyle/>
        <a:p>
          <a:endParaRPr lang="en-US"/>
        </a:p>
      </dgm:t>
    </dgm:pt>
    <dgm:pt modelId="{ADB6A2C1-6E11-4E0F-8A37-65AF4E522A3F}" type="sibTrans" cxnId="{57794567-4713-43F5-9495-9C646F2BB2B3}">
      <dgm:prSet/>
      <dgm:spPr/>
      <dgm:t>
        <a:bodyPr/>
        <a:lstStyle/>
        <a:p>
          <a:endParaRPr lang="en-US"/>
        </a:p>
      </dgm:t>
    </dgm:pt>
    <dgm:pt modelId="{07C9115B-C9B0-49FF-9CBD-0774043A7E90}">
      <dgm:prSet phldrT="[Text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en-US" sz="1600" dirty="0" err="1" smtClean="0">
              <a:latin typeface="Comic Sans MS" pitchFamily="66" charset="0"/>
            </a:rPr>
            <a:t>Prevalensi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anak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pendek</a:t>
          </a:r>
          <a:r>
            <a:rPr lang="en-US" sz="1600" dirty="0" smtClean="0">
              <a:latin typeface="Comic Sans MS" pitchFamily="66" charset="0"/>
            </a:rPr>
            <a:t> yang </a:t>
          </a:r>
          <a:r>
            <a:rPr lang="en-US" sz="1600" dirty="0" err="1" smtClean="0">
              <a:latin typeface="Comic Sans MS" pitchFamily="66" charset="0"/>
            </a:rPr>
            <a:t>tinggal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di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rumah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tangga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dengan</a:t>
          </a:r>
          <a:r>
            <a:rPr lang="en-US" sz="1600" dirty="0" smtClean="0">
              <a:latin typeface="Comic Sans MS" pitchFamily="66" charset="0"/>
            </a:rPr>
            <a:t> KK yang </a:t>
          </a:r>
          <a:r>
            <a:rPr lang="en-US" sz="1600" dirty="0" err="1" smtClean="0">
              <a:latin typeface="Comic Sans MS" pitchFamily="66" charset="0"/>
            </a:rPr>
            <a:t>tidak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berpendidikan</a:t>
          </a:r>
          <a:r>
            <a:rPr lang="en-US" sz="1600" dirty="0" smtClean="0">
              <a:latin typeface="Comic Sans MS" pitchFamily="66" charset="0"/>
            </a:rPr>
            <a:t>  1,7 kali </a:t>
          </a:r>
          <a:r>
            <a:rPr lang="en-US" sz="1600" dirty="0" err="1" smtClean="0">
              <a:latin typeface="Comic Sans MS" pitchFamily="66" charset="0"/>
            </a:rPr>
            <a:t>lebih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tinggi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daripada</a:t>
          </a:r>
          <a:r>
            <a:rPr lang="en-US" sz="1600" dirty="0" smtClean="0">
              <a:latin typeface="Comic Sans MS" pitchFamily="66" charset="0"/>
            </a:rPr>
            <a:t>  </a:t>
          </a:r>
          <a:r>
            <a:rPr lang="en-US" sz="1600" dirty="0" err="1" smtClean="0">
              <a:latin typeface="Comic Sans MS" pitchFamily="66" charset="0"/>
            </a:rPr>
            <a:t>anak-anak</a:t>
          </a:r>
          <a:r>
            <a:rPr lang="en-US" sz="1600" dirty="0" smtClean="0">
              <a:latin typeface="Comic Sans MS" pitchFamily="66" charset="0"/>
            </a:rPr>
            <a:t> yang </a:t>
          </a:r>
          <a:r>
            <a:rPr lang="en-US" sz="1600" dirty="0" err="1" smtClean="0">
              <a:latin typeface="Comic Sans MS" pitchFamily="66" charset="0"/>
            </a:rPr>
            <a:t>tinggal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di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rumah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dengan</a:t>
          </a:r>
          <a:r>
            <a:rPr lang="en-US" sz="1600" dirty="0" smtClean="0">
              <a:latin typeface="Comic Sans MS" pitchFamily="66" charset="0"/>
            </a:rPr>
            <a:t> KK </a:t>
          </a:r>
          <a:r>
            <a:rPr lang="en-US" sz="1600" dirty="0" err="1" smtClean="0">
              <a:latin typeface="Comic Sans MS" pitchFamily="66" charset="0"/>
            </a:rPr>
            <a:t>berpendidikan</a:t>
          </a:r>
          <a:r>
            <a:rPr lang="en-US" sz="1600" dirty="0" smtClean="0">
              <a:latin typeface="Comic Sans MS" pitchFamily="66" charset="0"/>
            </a:rPr>
            <a:t> </a:t>
          </a:r>
          <a:r>
            <a:rPr lang="en-US" sz="1600" dirty="0" err="1" smtClean="0">
              <a:latin typeface="Comic Sans MS" pitchFamily="66" charset="0"/>
            </a:rPr>
            <a:t>tinggi</a:t>
          </a:r>
          <a:r>
            <a:rPr lang="en-US" sz="1600" dirty="0" smtClean="0">
              <a:latin typeface="Comic Sans MS" pitchFamily="66" charset="0"/>
            </a:rPr>
            <a:t>.</a:t>
          </a:r>
          <a:endParaRPr lang="en-US" sz="1600" dirty="0">
            <a:latin typeface="Comic Sans MS" pitchFamily="66" charset="0"/>
          </a:endParaRPr>
        </a:p>
      </dgm:t>
    </dgm:pt>
    <dgm:pt modelId="{964C06BD-6D59-41D1-8452-8A1C336D86E7}" type="parTrans" cxnId="{781E4CD9-DC11-4A6C-9EBF-23AB1EBF572C}">
      <dgm:prSet/>
      <dgm:spPr/>
      <dgm:t>
        <a:bodyPr/>
        <a:lstStyle/>
        <a:p>
          <a:endParaRPr lang="en-US"/>
        </a:p>
      </dgm:t>
    </dgm:pt>
    <dgm:pt modelId="{36E0C010-C7FE-4BFA-9713-66D10EFDF36A}" type="sibTrans" cxnId="{781E4CD9-DC11-4A6C-9EBF-23AB1EBF572C}">
      <dgm:prSet/>
      <dgm:spPr/>
      <dgm:t>
        <a:bodyPr/>
        <a:lstStyle/>
        <a:p>
          <a:endParaRPr lang="en-US"/>
        </a:p>
      </dgm:t>
    </dgm:pt>
    <dgm:pt modelId="{20BB6AB0-1AD2-4583-83C2-10D5216BA316}" type="pres">
      <dgm:prSet presAssocID="{CD5BBB66-0490-4E14-860D-32F613C0414D}" presName="diagram" presStyleCnt="0">
        <dgm:presLayoutVars>
          <dgm:dir/>
          <dgm:resizeHandles val="exact"/>
        </dgm:presLayoutVars>
      </dgm:prSet>
      <dgm:spPr/>
    </dgm:pt>
    <dgm:pt modelId="{A1102198-CE1F-455E-A10A-A91880C19104}" type="pres">
      <dgm:prSet presAssocID="{94A85692-BAAD-4B7A-BA49-EC5BF23AB4F1}" presName="node" presStyleLbl="node1" presStyleIdx="0" presStyleCnt="5" custLinFactNeighborX="-28360" custLinFactNeighborY="90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225796-7F9D-406B-BC9C-97FB8CCE4F46}" type="pres">
      <dgm:prSet presAssocID="{D22FD2C3-3CDA-4D67-A767-F5B4C389CD43}" presName="sibTrans" presStyleCnt="0"/>
      <dgm:spPr/>
    </dgm:pt>
    <dgm:pt modelId="{A6973F5B-AE06-4F18-B132-F5450DCD6170}" type="pres">
      <dgm:prSet presAssocID="{8D1DE5C3-815D-4C8B-9794-D1FB242ABDF7}" presName="node" presStyleLbl="node1" presStyleIdx="1" presStyleCnt="5" custScaleX="110999" custLinFactNeighborX="32121" custLinFactNeighborY="90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48143D-F252-4A26-8CCF-E7173A303633}" type="pres">
      <dgm:prSet presAssocID="{294D1BC8-EDED-46D4-9015-5C1AA867D799}" presName="sibTrans" presStyleCnt="0"/>
      <dgm:spPr/>
    </dgm:pt>
    <dgm:pt modelId="{D53F4BE2-F356-4A2A-A95C-2B069A41F066}" type="pres">
      <dgm:prSet presAssocID="{8C1202BD-13C8-4C80-9167-DD5A1E9D31C7}" presName="node" presStyleLbl="node1" presStyleIdx="2" presStyleCnt="5" custScaleX="110999" custLinFactNeighborX="-3613" custLinFactNeighborY="69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C99E92-7D79-4988-ADAA-C4E8A274489C}" type="pres">
      <dgm:prSet presAssocID="{3B6D20FD-EB6A-45E2-821B-8F6DBE1B095B}" presName="sibTrans" presStyleCnt="0"/>
      <dgm:spPr/>
    </dgm:pt>
    <dgm:pt modelId="{B2DF60EE-BEB2-4393-B7CC-23853CB0B63F}" type="pres">
      <dgm:prSet presAssocID="{2F62C813-9790-47FE-B8F9-B25CE9489B9D}" presName="node" presStyleLbl="node1" presStyleIdx="3" presStyleCnt="5" custLinFactNeighborX="12873" custLinFactNeighborY="69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6A8A16-A511-48AF-8248-29AD5B3364CB}" type="pres">
      <dgm:prSet presAssocID="{ADB6A2C1-6E11-4E0F-8A37-65AF4E522A3F}" presName="sibTrans" presStyleCnt="0"/>
      <dgm:spPr/>
    </dgm:pt>
    <dgm:pt modelId="{0742BED5-932A-49CB-9211-DC73B98309B0}" type="pres">
      <dgm:prSet presAssocID="{07C9115B-C9B0-49FF-9CBD-0774043A7E90}" presName="node" presStyleLbl="node1" presStyleIdx="4" presStyleCnt="5" custScaleX="123736" custLinFactNeighborX="11194" custLinFactNeighborY="-38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C9DA39A-2CBF-471D-91CF-2E949BAD66A9}" srcId="{CD5BBB66-0490-4E14-860D-32F613C0414D}" destId="{8C1202BD-13C8-4C80-9167-DD5A1E9D31C7}" srcOrd="2" destOrd="0" parTransId="{52F3CFBB-BF7B-40F9-996D-A6280DEC27EF}" sibTransId="{3B6D20FD-EB6A-45E2-821B-8F6DBE1B095B}"/>
    <dgm:cxn modelId="{E77869D6-FAD2-4B6F-8965-507F34BF2241}" type="presOf" srcId="{07C9115B-C9B0-49FF-9CBD-0774043A7E90}" destId="{0742BED5-932A-49CB-9211-DC73B98309B0}" srcOrd="0" destOrd="0" presId="urn:microsoft.com/office/officeart/2005/8/layout/default"/>
    <dgm:cxn modelId="{55F9DCF0-C9A0-4E75-9BBC-2E0368EEB80C}" type="presOf" srcId="{94A85692-BAAD-4B7A-BA49-EC5BF23AB4F1}" destId="{A1102198-CE1F-455E-A10A-A91880C19104}" srcOrd="0" destOrd="0" presId="urn:microsoft.com/office/officeart/2005/8/layout/default"/>
    <dgm:cxn modelId="{760FCCC0-274D-41D7-9DD3-4600EAE0585A}" type="presOf" srcId="{8D1DE5C3-815D-4C8B-9794-D1FB242ABDF7}" destId="{A6973F5B-AE06-4F18-B132-F5450DCD6170}" srcOrd="0" destOrd="0" presId="urn:microsoft.com/office/officeart/2005/8/layout/default"/>
    <dgm:cxn modelId="{A27E1560-4C87-4DBB-9228-70BC764D8E7D}" type="presOf" srcId="{2F62C813-9790-47FE-B8F9-B25CE9489B9D}" destId="{B2DF60EE-BEB2-4393-B7CC-23853CB0B63F}" srcOrd="0" destOrd="0" presId="urn:microsoft.com/office/officeart/2005/8/layout/default"/>
    <dgm:cxn modelId="{E553C12E-FC13-4E1C-A082-7CCB36FE7E34}" type="presOf" srcId="{8C1202BD-13C8-4C80-9167-DD5A1E9D31C7}" destId="{D53F4BE2-F356-4A2A-A95C-2B069A41F066}" srcOrd="0" destOrd="0" presId="urn:microsoft.com/office/officeart/2005/8/layout/default"/>
    <dgm:cxn modelId="{EB047823-AD5A-495F-89BB-BDA5441EA79D}" srcId="{CD5BBB66-0490-4E14-860D-32F613C0414D}" destId="{8D1DE5C3-815D-4C8B-9794-D1FB242ABDF7}" srcOrd="1" destOrd="0" parTransId="{B6378ADB-115A-472D-B483-DE26FB5A891D}" sibTransId="{294D1BC8-EDED-46D4-9015-5C1AA867D799}"/>
    <dgm:cxn modelId="{B8AE41ED-B1D6-4760-9725-164F1800BF60}" type="presOf" srcId="{CD5BBB66-0490-4E14-860D-32F613C0414D}" destId="{20BB6AB0-1AD2-4583-83C2-10D5216BA316}" srcOrd="0" destOrd="0" presId="urn:microsoft.com/office/officeart/2005/8/layout/default"/>
    <dgm:cxn modelId="{57794567-4713-43F5-9495-9C646F2BB2B3}" srcId="{CD5BBB66-0490-4E14-860D-32F613C0414D}" destId="{2F62C813-9790-47FE-B8F9-B25CE9489B9D}" srcOrd="3" destOrd="0" parTransId="{9183B6D5-17B5-49CC-8AF4-2FBE95D7BEF7}" sibTransId="{ADB6A2C1-6E11-4E0F-8A37-65AF4E522A3F}"/>
    <dgm:cxn modelId="{48F2A602-ADF9-4386-B2A4-4EE5E088319F}" srcId="{CD5BBB66-0490-4E14-860D-32F613C0414D}" destId="{94A85692-BAAD-4B7A-BA49-EC5BF23AB4F1}" srcOrd="0" destOrd="0" parTransId="{593C10B3-D832-46B1-91C8-9D00993012CA}" sibTransId="{D22FD2C3-3CDA-4D67-A767-F5B4C389CD43}"/>
    <dgm:cxn modelId="{781E4CD9-DC11-4A6C-9EBF-23AB1EBF572C}" srcId="{CD5BBB66-0490-4E14-860D-32F613C0414D}" destId="{07C9115B-C9B0-49FF-9CBD-0774043A7E90}" srcOrd="4" destOrd="0" parTransId="{964C06BD-6D59-41D1-8452-8A1C336D86E7}" sibTransId="{36E0C010-C7FE-4BFA-9713-66D10EFDF36A}"/>
    <dgm:cxn modelId="{2483C733-6936-4519-973D-D536C1C159AC}" type="presParOf" srcId="{20BB6AB0-1AD2-4583-83C2-10D5216BA316}" destId="{A1102198-CE1F-455E-A10A-A91880C19104}" srcOrd="0" destOrd="0" presId="urn:microsoft.com/office/officeart/2005/8/layout/default"/>
    <dgm:cxn modelId="{C646D7F7-3372-460C-831D-EC7E7803D9A0}" type="presParOf" srcId="{20BB6AB0-1AD2-4583-83C2-10D5216BA316}" destId="{D5225796-7F9D-406B-BC9C-97FB8CCE4F46}" srcOrd="1" destOrd="0" presId="urn:microsoft.com/office/officeart/2005/8/layout/default"/>
    <dgm:cxn modelId="{DCA7532D-9B06-4A30-B0E4-C3B48DAA09F0}" type="presParOf" srcId="{20BB6AB0-1AD2-4583-83C2-10D5216BA316}" destId="{A6973F5B-AE06-4F18-B132-F5450DCD6170}" srcOrd="2" destOrd="0" presId="urn:microsoft.com/office/officeart/2005/8/layout/default"/>
    <dgm:cxn modelId="{774C40C7-CB66-4086-A0BD-96510C963E5C}" type="presParOf" srcId="{20BB6AB0-1AD2-4583-83C2-10D5216BA316}" destId="{7048143D-F252-4A26-8CCF-E7173A303633}" srcOrd="3" destOrd="0" presId="urn:microsoft.com/office/officeart/2005/8/layout/default"/>
    <dgm:cxn modelId="{589C3AFA-3064-46BC-BC13-BCBB1BB7B4B2}" type="presParOf" srcId="{20BB6AB0-1AD2-4583-83C2-10D5216BA316}" destId="{D53F4BE2-F356-4A2A-A95C-2B069A41F066}" srcOrd="4" destOrd="0" presId="urn:microsoft.com/office/officeart/2005/8/layout/default"/>
    <dgm:cxn modelId="{60D9649C-6DC3-42A1-A4B8-E2724783FD46}" type="presParOf" srcId="{20BB6AB0-1AD2-4583-83C2-10D5216BA316}" destId="{83C99E92-7D79-4988-ADAA-C4E8A274489C}" srcOrd="5" destOrd="0" presId="urn:microsoft.com/office/officeart/2005/8/layout/default"/>
    <dgm:cxn modelId="{79076286-B504-4834-BBCE-6FF359511CD1}" type="presParOf" srcId="{20BB6AB0-1AD2-4583-83C2-10D5216BA316}" destId="{B2DF60EE-BEB2-4393-B7CC-23853CB0B63F}" srcOrd="6" destOrd="0" presId="urn:microsoft.com/office/officeart/2005/8/layout/default"/>
    <dgm:cxn modelId="{39C1A9AA-3FA4-4FC3-862C-C6BEDAF11ABB}" type="presParOf" srcId="{20BB6AB0-1AD2-4583-83C2-10D5216BA316}" destId="{DB6A8A16-A511-48AF-8248-29AD5B3364CB}" srcOrd="7" destOrd="0" presId="urn:microsoft.com/office/officeart/2005/8/layout/default"/>
    <dgm:cxn modelId="{0B8B4D23-849C-4373-A7F2-EABC13B4EE93}" type="presParOf" srcId="{20BB6AB0-1AD2-4583-83C2-10D5216BA316}" destId="{0742BED5-932A-49CB-9211-DC73B98309B0}" srcOrd="8" destOrd="0" presId="urn:microsoft.com/office/officeart/2005/8/layout/default"/>
  </dgm:cxnLst>
  <dgm:bg>
    <a:solidFill>
      <a:schemeClr val="accent5">
        <a:lumMod val="75000"/>
      </a:schemeClr>
    </a:solidFill>
  </dgm:bg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03787A5-5C3C-43F9-B1C3-1019CE294E82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 phldr="1"/>
      <dgm:spPr/>
    </dgm:pt>
    <dgm:pt modelId="{9FACB69A-B50E-410B-B6DC-4C79FD7B1D8B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3200" dirty="0" err="1" smtClean="0">
              <a:solidFill>
                <a:schemeClr val="tx1"/>
              </a:solidFill>
              <a:latin typeface="Comic Sans MS" pitchFamily="66" charset="0"/>
            </a:rPr>
            <a:t>Asupan</a:t>
          </a:r>
          <a:r>
            <a:rPr lang="en-US" sz="32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3200" dirty="0" err="1" smtClean="0">
              <a:solidFill>
                <a:schemeClr val="tx1"/>
              </a:solidFill>
              <a:latin typeface="Comic Sans MS" pitchFamily="66" charset="0"/>
            </a:rPr>
            <a:t>makanan</a:t>
          </a:r>
          <a:r>
            <a:rPr lang="en-US" sz="32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3200" dirty="0" err="1" smtClean="0">
              <a:solidFill>
                <a:schemeClr val="tx1"/>
              </a:solidFill>
              <a:latin typeface="Comic Sans MS" pitchFamily="66" charset="0"/>
            </a:rPr>
            <a:t>tidak</a:t>
          </a:r>
          <a:r>
            <a:rPr lang="en-US" sz="32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3200" dirty="0" err="1" smtClean="0">
              <a:solidFill>
                <a:schemeClr val="tx1"/>
              </a:solidFill>
              <a:latin typeface="Comic Sans MS" pitchFamily="66" charset="0"/>
            </a:rPr>
            <a:t>seimbang</a:t>
          </a:r>
          <a:r>
            <a:rPr lang="en-US" sz="32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endParaRPr lang="en-US" sz="3200" dirty="0">
            <a:solidFill>
              <a:schemeClr val="tx1"/>
            </a:solidFill>
            <a:latin typeface="Comic Sans MS" pitchFamily="66" charset="0"/>
          </a:endParaRPr>
        </a:p>
      </dgm:t>
    </dgm:pt>
    <dgm:pt modelId="{21056082-5DE1-4353-9D55-F84FD4D5B660}" type="parTrans" cxnId="{2F25B7F7-01EC-41C4-9630-8A978E18C468}">
      <dgm:prSet/>
      <dgm:spPr/>
      <dgm:t>
        <a:bodyPr/>
        <a:lstStyle/>
        <a:p>
          <a:endParaRPr lang="en-US"/>
        </a:p>
      </dgm:t>
    </dgm:pt>
    <dgm:pt modelId="{019ACE3A-2ECA-42AA-9156-3B3CF61DCBFF}" type="sibTrans" cxnId="{2F25B7F7-01EC-41C4-9630-8A978E18C468}">
      <dgm:prSet/>
      <dgm:spPr/>
      <dgm:t>
        <a:bodyPr/>
        <a:lstStyle/>
        <a:p>
          <a:endParaRPr lang="en-US"/>
        </a:p>
      </dgm:t>
    </dgm:pt>
    <dgm:pt modelId="{B75A383D-4795-4DB4-9835-E480199B7D45}">
      <dgm:prSet phldrT="[Text]" custT="1"/>
      <dgm:spPr>
        <a:solidFill>
          <a:srgbClr val="00B050"/>
        </a:solidFill>
      </dgm:spPr>
      <dgm:t>
        <a:bodyPr/>
        <a:lstStyle/>
        <a:p>
          <a:endParaRPr lang="en-US" sz="2800" dirty="0" smtClean="0">
            <a:solidFill>
              <a:schemeClr val="tx1"/>
            </a:solidFill>
          </a:endParaRPr>
        </a:p>
        <a:p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Riwayat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berat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badan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lahir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rendah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(BBLR)</a:t>
          </a:r>
        </a:p>
        <a:p>
          <a:r>
            <a:rPr lang="en-US" sz="2800" dirty="0" smtClean="0">
              <a:solidFill>
                <a:schemeClr val="tx1"/>
              </a:solidFill>
            </a:rPr>
            <a:t>   </a:t>
          </a:r>
          <a:endParaRPr lang="en-US" sz="2800" dirty="0">
            <a:solidFill>
              <a:schemeClr val="tx1"/>
            </a:solidFill>
            <a:latin typeface="Comic Sans MS" pitchFamily="66" charset="0"/>
          </a:endParaRPr>
        </a:p>
      </dgm:t>
    </dgm:pt>
    <dgm:pt modelId="{D550306A-FEF5-4003-A827-53022A63B2E5}" type="parTrans" cxnId="{E01D74B9-1367-469B-AB43-ABFDCBB892AC}">
      <dgm:prSet/>
      <dgm:spPr/>
      <dgm:t>
        <a:bodyPr/>
        <a:lstStyle/>
        <a:p>
          <a:endParaRPr lang="en-US"/>
        </a:p>
      </dgm:t>
    </dgm:pt>
    <dgm:pt modelId="{B656AABF-31B3-457A-A803-291A74EC738B}" type="sibTrans" cxnId="{E01D74B9-1367-469B-AB43-ABFDCBB892AC}">
      <dgm:prSet/>
      <dgm:spPr/>
      <dgm:t>
        <a:bodyPr/>
        <a:lstStyle/>
        <a:p>
          <a:endParaRPr lang="en-US"/>
        </a:p>
      </dgm:t>
    </dgm:pt>
    <dgm:pt modelId="{BA3FF5F8-9AED-4B08-AE9D-4B11AF48B2FE}">
      <dgm:prSet phldrT="[Text]" custT="1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sz="3200" dirty="0" err="1" smtClean="0">
              <a:solidFill>
                <a:schemeClr val="tx1"/>
              </a:solidFill>
              <a:latin typeface="Comic Sans MS" pitchFamily="66" charset="0"/>
            </a:rPr>
            <a:t>Riwayat</a:t>
          </a:r>
          <a:r>
            <a:rPr lang="en-US" sz="32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3200" dirty="0" err="1" smtClean="0">
              <a:solidFill>
                <a:schemeClr val="tx1"/>
              </a:solidFill>
              <a:latin typeface="Comic Sans MS" pitchFamily="66" charset="0"/>
            </a:rPr>
            <a:t>penyakit</a:t>
          </a:r>
          <a:endParaRPr lang="en-US" sz="3200" dirty="0">
            <a:solidFill>
              <a:schemeClr val="tx1"/>
            </a:solidFill>
            <a:latin typeface="Comic Sans MS" pitchFamily="66" charset="0"/>
          </a:endParaRPr>
        </a:p>
      </dgm:t>
    </dgm:pt>
    <dgm:pt modelId="{DF6F0B9E-6C72-4588-9001-30BF962D9E13}" type="parTrans" cxnId="{F54B518A-1232-4794-BB40-61A06F48EC68}">
      <dgm:prSet/>
      <dgm:spPr/>
      <dgm:t>
        <a:bodyPr/>
        <a:lstStyle/>
        <a:p>
          <a:endParaRPr lang="en-US"/>
        </a:p>
      </dgm:t>
    </dgm:pt>
    <dgm:pt modelId="{BDB7E456-4A34-4383-BF11-62FA8A98FCBA}" type="sibTrans" cxnId="{F54B518A-1232-4794-BB40-61A06F48EC68}">
      <dgm:prSet/>
      <dgm:spPr/>
      <dgm:t>
        <a:bodyPr/>
        <a:lstStyle/>
        <a:p>
          <a:endParaRPr lang="en-US"/>
        </a:p>
      </dgm:t>
    </dgm:pt>
    <dgm:pt modelId="{264BA0C4-3237-423F-A1F2-D6DBF11BAF97}" type="pres">
      <dgm:prSet presAssocID="{103787A5-5C3C-43F9-B1C3-1019CE294E82}" presName="linearFlow" presStyleCnt="0">
        <dgm:presLayoutVars>
          <dgm:dir/>
          <dgm:resizeHandles val="exact"/>
        </dgm:presLayoutVars>
      </dgm:prSet>
      <dgm:spPr/>
    </dgm:pt>
    <dgm:pt modelId="{B9087BCC-B7A6-459D-9D6C-BD52F2C5EA53}" type="pres">
      <dgm:prSet presAssocID="{9FACB69A-B50E-410B-B6DC-4C79FD7B1D8B}" presName="composite" presStyleCnt="0"/>
      <dgm:spPr/>
    </dgm:pt>
    <dgm:pt modelId="{E2CB7726-5605-4686-A11F-726F15CCF593}" type="pres">
      <dgm:prSet presAssocID="{9FACB69A-B50E-410B-B6DC-4C79FD7B1D8B}" presName="imgShp" presStyleLbl="fgImgPlace1" presStyleIdx="0" presStyleCnt="3"/>
      <dgm:spPr/>
    </dgm:pt>
    <dgm:pt modelId="{D61BF499-BD20-48E2-BB24-A2D958A5481C}" type="pres">
      <dgm:prSet presAssocID="{9FACB69A-B50E-410B-B6DC-4C79FD7B1D8B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A2E14E-5147-4DEA-98B8-4C7E4477F752}" type="pres">
      <dgm:prSet presAssocID="{019ACE3A-2ECA-42AA-9156-3B3CF61DCBFF}" presName="spacing" presStyleCnt="0"/>
      <dgm:spPr/>
    </dgm:pt>
    <dgm:pt modelId="{A623C649-7174-4905-9F68-F02FF16B8CB1}" type="pres">
      <dgm:prSet presAssocID="{B75A383D-4795-4DB4-9835-E480199B7D45}" presName="composite" presStyleCnt="0"/>
      <dgm:spPr/>
    </dgm:pt>
    <dgm:pt modelId="{F3569AAB-0786-48CF-8C4D-85BEB1E6BF5F}" type="pres">
      <dgm:prSet presAssocID="{B75A383D-4795-4DB4-9835-E480199B7D45}" presName="imgShp" presStyleLbl="fgImgPlace1" presStyleIdx="1" presStyleCnt="3"/>
      <dgm:spPr/>
    </dgm:pt>
    <dgm:pt modelId="{F6194A62-ABA2-4683-AA31-36EAEF796B3A}" type="pres">
      <dgm:prSet presAssocID="{B75A383D-4795-4DB4-9835-E480199B7D45}" presName="txShp" presStyleLbl="node1" presStyleIdx="1" presStyleCnt="3" custLinFactNeighborX="-2024" custLinFactNeighborY="762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125AC7-C22F-4046-BA12-17414575364F}" type="pres">
      <dgm:prSet presAssocID="{B656AABF-31B3-457A-A803-291A74EC738B}" presName="spacing" presStyleCnt="0"/>
      <dgm:spPr/>
    </dgm:pt>
    <dgm:pt modelId="{EAA6D737-D9FE-4435-814F-C8D7EAE7FDB7}" type="pres">
      <dgm:prSet presAssocID="{BA3FF5F8-9AED-4B08-AE9D-4B11AF48B2FE}" presName="composite" presStyleCnt="0"/>
      <dgm:spPr/>
    </dgm:pt>
    <dgm:pt modelId="{0B3BF0A7-F916-4A94-A458-B597B81211D5}" type="pres">
      <dgm:prSet presAssocID="{BA3FF5F8-9AED-4B08-AE9D-4B11AF48B2FE}" presName="imgShp" presStyleLbl="fgImgPlace1" presStyleIdx="2" presStyleCnt="3"/>
      <dgm:spPr/>
    </dgm:pt>
    <dgm:pt modelId="{A74D7B17-A4AC-40DE-89FA-24A9D3D66B6F}" type="pres">
      <dgm:prSet presAssocID="{BA3FF5F8-9AED-4B08-AE9D-4B11AF48B2FE}" presName="txShp" presStyleLbl="node1" presStyleIdx="2" presStyleCnt="3" custLinFactNeighborX="-2024" custLinFactNeighborY="-19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B1B3F99-8347-45E7-AC17-0C1C15A9BC68}" type="presOf" srcId="{103787A5-5C3C-43F9-B1C3-1019CE294E82}" destId="{264BA0C4-3237-423F-A1F2-D6DBF11BAF97}" srcOrd="0" destOrd="0" presId="urn:microsoft.com/office/officeart/2005/8/layout/vList3"/>
    <dgm:cxn modelId="{5E9F8184-0BD1-48D9-AB5F-86BC22A971B5}" type="presOf" srcId="{9FACB69A-B50E-410B-B6DC-4C79FD7B1D8B}" destId="{D61BF499-BD20-48E2-BB24-A2D958A5481C}" srcOrd="0" destOrd="0" presId="urn:microsoft.com/office/officeart/2005/8/layout/vList3"/>
    <dgm:cxn modelId="{2F25B7F7-01EC-41C4-9630-8A978E18C468}" srcId="{103787A5-5C3C-43F9-B1C3-1019CE294E82}" destId="{9FACB69A-B50E-410B-B6DC-4C79FD7B1D8B}" srcOrd="0" destOrd="0" parTransId="{21056082-5DE1-4353-9D55-F84FD4D5B660}" sibTransId="{019ACE3A-2ECA-42AA-9156-3B3CF61DCBFF}"/>
    <dgm:cxn modelId="{E01D74B9-1367-469B-AB43-ABFDCBB892AC}" srcId="{103787A5-5C3C-43F9-B1C3-1019CE294E82}" destId="{B75A383D-4795-4DB4-9835-E480199B7D45}" srcOrd="1" destOrd="0" parTransId="{D550306A-FEF5-4003-A827-53022A63B2E5}" sibTransId="{B656AABF-31B3-457A-A803-291A74EC738B}"/>
    <dgm:cxn modelId="{F54B518A-1232-4794-BB40-61A06F48EC68}" srcId="{103787A5-5C3C-43F9-B1C3-1019CE294E82}" destId="{BA3FF5F8-9AED-4B08-AE9D-4B11AF48B2FE}" srcOrd="2" destOrd="0" parTransId="{DF6F0B9E-6C72-4588-9001-30BF962D9E13}" sibTransId="{BDB7E456-4A34-4383-BF11-62FA8A98FCBA}"/>
    <dgm:cxn modelId="{F4498744-35DE-499B-BBA7-FDD8BDCCF3A9}" type="presOf" srcId="{B75A383D-4795-4DB4-9835-E480199B7D45}" destId="{F6194A62-ABA2-4683-AA31-36EAEF796B3A}" srcOrd="0" destOrd="0" presId="urn:microsoft.com/office/officeart/2005/8/layout/vList3"/>
    <dgm:cxn modelId="{66391CE8-74CA-4CF5-9910-A9F8BF897722}" type="presOf" srcId="{BA3FF5F8-9AED-4B08-AE9D-4B11AF48B2FE}" destId="{A74D7B17-A4AC-40DE-89FA-24A9D3D66B6F}" srcOrd="0" destOrd="0" presId="urn:microsoft.com/office/officeart/2005/8/layout/vList3"/>
    <dgm:cxn modelId="{B40058DD-FB87-4F81-AA0C-AB55E4B00730}" type="presParOf" srcId="{264BA0C4-3237-423F-A1F2-D6DBF11BAF97}" destId="{B9087BCC-B7A6-459D-9D6C-BD52F2C5EA53}" srcOrd="0" destOrd="0" presId="urn:microsoft.com/office/officeart/2005/8/layout/vList3"/>
    <dgm:cxn modelId="{18C50957-5E8F-4D32-9F0B-FBDA8983E27E}" type="presParOf" srcId="{B9087BCC-B7A6-459D-9D6C-BD52F2C5EA53}" destId="{E2CB7726-5605-4686-A11F-726F15CCF593}" srcOrd="0" destOrd="0" presId="urn:microsoft.com/office/officeart/2005/8/layout/vList3"/>
    <dgm:cxn modelId="{501F3DA6-CC98-4431-89BB-6B6B4C27918F}" type="presParOf" srcId="{B9087BCC-B7A6-459D-9D6C-BD52F2C5EA53}" destId="{D61BF499-BD20-48E2-BB24-A2D958A5481C}" srcOrd="1" destOrd="0" presId="urn:microsoft.com/office/officeart/2005/8/layout/vList3"/>
    <dgm:cxn modelId="{058B4AA6-06B3-47A8-8E6B-E0726FE8D37A}" type="presParOf" srcId="{264BA0C4-3237-423F-A1F2-D6DBF11BAF97}" destId="{6FA2E14E-5147-4DEA-98B8-4C7E4477F752}" srcOrd="1" destOrd="0" presId="urn:microsoft.com/office/officeart/2005/8/layout/vList3"/>
    <dgm:cxn modelId="{4F46429C-C687-4CAC-AC5E-DE29E49506D1}" type="presParOf" srcId="{264BA0C4-3237-423F-A1F2-D6DBF11BAF97}" destId="{A623C649-7174-4905-9F68-F02FF16B8CB1}" srcOrd="2" destOrd="0" presId="urn:microsoft.com/office/officeart/2005/8/layout/vList3"/>
    <dgm:cxn modelId="{50FD57FD-32B1-4072-B791-BFA2DB52CCA0}" type="presParOf" srcId="{A623C649-7174-4905-9F68-F02FF16B8CB1}" destId="{F3569AAB-0786-48CF-8C4D-85BEB1E6BF5F}" srcOrd="0" destOrd="0" presId="urn:microsoft.com/office/officeart/2005/8/layout/vList3"/>
    <dgm:cxn modelId="{2806A1F0-5FED-4228-8190-18FD1972A34A}" type="presParOf" srcId="{A623C649-7174-4905-9F68-F02FF16B8CB1}" destId="{F6194A62-ABA2-4683-AA31-36EAEF796B3A}" srcOrd="1" destOrd="0" presId="urn:microsoft.com/office/officeart/2005/8/layout/vList3"/>
    <dgm:cxn modelId="{2036B9E9-E066-406B-8252-EC2B3833DB16}" type="presParOf" srcId="{264BA0C4-3237-423F-A1F2-D6DBF11BAF97}" destId="{45125AC7-C22F-4046-BA12-17414575364F}" srcOrd="3" destOrd="0" presId="urn:microsoft.com/office/officeart/2005/8/layout/vList3"/>
    <dgm:cxn modelId="{C29C8B28-2F56-40A3-9169-33A666C56208}" type="presParOf" srcId="{264BA0C4-3237-423F-A1F2-D6DBF11BAF97}" destId="{EAA6D737-D9FE-4435-814F-C8D7EAE7FDB7}" srcOrd="4" destOrd="0" presId="urn:microsoft.com/office/officeart/2005/8/layout/vList3"/>
    <dgm:cxn modelId="{74C3C0BE-2711-4557-9FBE-746C03EFE3DE}" type="presParOf" srcId="{EAA6D737-D9FE-4435-814F-C8D7EAE7FDB7}" destId="{0B3BF0A7-F916-4A94-A458-B597B81211D5}" srcOrd="0" destOrd="0" presId="urn:microsoft.com/office/officeart/2005/8/layout/vList3"/>
    <dgm:cxn modelId="{8C0BDBB5-A686-470F-BBD2-C0EBDABC4A77}" type="presParOf" srcId="{EAA6D737-D9FE-4435-814F-C8D7EAE7FDB7}" destId="{A74D7B17-A4AC-40DE-89FA-24A9D3D66B6F}" srcOrd="1" destOrd="0" presId="urn:microsoft.com/office/officeart/2005/8/layout/vList3"/>
  </dgm:cxnLst>
  <dgm:bg>
    <a:solidFill>
      <a:srgbClr val="00B0F0"/>
    </a:solidFill>
  </dgm:bg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FA1A337-7659-448A-BB0F-B5ACD693F90B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37827A-4259-4B99-B042-FC831673FC7B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2800" dirty="0" smtClean="0">
              <a:solidFill>
                <a:schemeClr val="tx1"/>
              </a:solidFill>
            </a:rPr>
            <a:t>1. </a:t>
          </a:r>
          <a:r>
            <a:rPr lang="en-US" sz="2800" dirty="0" err="1" smtClean="0">
              <a:solidFill>
                <a:schemeClr val="tx1"/>
              </a:solidFill>
            </a:rPr>
            <a:t>Kekurangan</a:t>
          </a:r>
          <a:r>
            <a:rPr lang="en-US" sz="2800" dirty="0" smtClean="0">
              <a:solidFill>
                <a:schemeClr val="tx1"/>
              </a:solidFill>
            </a:rPr>
            <a:t> </a:t>
          </a:r>
          <a:r>
            <a:rPr lang="en-US" sz="2800" dirty="0" err="1" smtClean="0">
              <a:solidFill>
                <a:schemeClr val="tx1"/>
              </a:solidFill>
            </a:rPr>
            <a:t>energi</a:t>
          </a:r>
          <a:r>
            <a:rPr lang="en-US" sz="2800" dirty="0" smtClean="0">
              <a:solidFill>
                <a:schemeClr val="tx1"/>
              </a:solidFill>
            </a:rPr>
            <a:t> </a:t>
          </a:r>
        </a:p>
        <a:p>
          <a:r>
            <a:rPr lang="en-US" sz="2800" dirty="0" err="1" smtClean="0">
              <a:solidFill>
                <a:schemeClr val="tx1"/>
              </a:solidFill>
            </a:rPr>
            <a:t>dan</a:t>
          </a:r>
          <a:r>
            <a:rPr lang="en-US" sz="2800" dirty="0" smtClean="0">
              <a:solidFill>
                <a:schemeClr val="tx1"/>
              </a:solidFill>
            </a:rPr>
            <a:t> protein</a:t>
          </a:r>
          <a:endParaRPr lang="en-US" sz="2800" dirty="0">
            <a:solidFill>
              <a:schemeClr val="tx1"/>
            </a:solidFill>
            <a:latin typeface="Comic Sans MS" pitchFamily="66" charset="0"/>
          </a:endParaRPr>
        </a:p>
      </dgm:t>
    </dgm:pt>
    <dgm:pt modelId="{003A3EB8-C28A-401B-9D2F-7DE1AD60E198}" type="parTrans" cxnId="{0AE36EB5-A004-43D8-B87A-BF49EC3A55FF}">
      <dgm:prSet/>
      <dgm:spPr/>
      <dgm:t>
        <a:bodyPr/>
        <a:lstStyle/>
        <a:p>
          <a:endParaRPr lang="en-US"/>
        </a:p>
      </dgm:t>
    </dgm:pt>
    <dgm:pt modelId="{FB68C674-19FD-41F3-957A-19CC7E3E182D}" type="sibTrans" cxnId="{0AE36EB5-A004-43D8-B87A-BF49EC3A55FF}">
      <dgm:prSet/>
      <dgm:spPr/>
      <dgm:t>
        <a:bodyPr/>
        <a:lstStyle/>
        <a:p>
          <a:endParaRPr lang="en-US"/>
        </a:p>
      </dgm:t>
    </dgm:pt>
    <dgm:pt modelId="{85DF80EC-132B-4EE9-B38F-3C9B2131EEB5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2.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Sering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mengalami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penyakit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kronis</a:t>
          </a:r>
          <a:endParaRPr lang="en-US" sz="2800" dirty="0">
            <a:solidFill>
              <a:schemeClr val="tx1"/>
            </a:solidFill>
            <a:latin typeface="Comic Sans MS" pitchFamily="66" charset="0"/>
          </a:endParaRPr>
        </a:p>
      </dgm:t>
    </dgm:pt>
    <dgm:pt modelId="{FA11B6DF-CD93-491B-BB44-7F973A9BDA00}" type="parTrans" cxnId="{37D4AFEF-6488-479B-93D3-874375CEB18C}">
      <dgm:prSet/>
      <dgm:spPr/>
      <dgm:t>
        <a:bodyPr/>
        <a:lstStyle/>
        <a:p>
          <a:endParaRPr lang="en-US"/>
        </a:p>
      </dgm:t>
    </dgm:pt>
    <dgm:pt modelId="{0594622A-F791-4253-946C-1F0937426477}" type="sibTrans" cxnId="{37D4AFEF-6488-479B-93D3-874375CEB18C}">
      <dgm:prSet/>
      <dgm:spPr/>
      <dgm:t>
        <a:bodyPr/>
        <a:lstStyle/>
        <a:p>
          <a:endParaRPr lang="en-US"/>
        </a:p>
      </dgm:t>
    </dgm:pt>
    <dgm:pt modelId="{95048AD8-EAD4-4383-BC98-C65D5E124F77}">
      <dgm:prSet phldrT="[Text]" custT="1"/>
      <dgm:spPr>
        <a:solidFill>
          <a:srgbClr val="FE82EC"/>
        </a:solidFill>
      </dgm:spPr>
      <dgm:t>
        <a:bodyPr/>
        <a:lstStyle/>
        <a:p>
          <a:r>
            <a:rPr lang="en-US" sz="2800" dirty="0" smtClean="0">
              <a:solidFill>
                <a:schemeClr val="tx1"/>
              </a:solidFill>
            </a:rPr>
            <a:t>3. </a:t>
          </a:r>
          <a:r>
            <a:rPr lang="en-US" sz="2800" dirty="0" err="1" smtClean="0">
              <a:solidFill>
                <a:schemeClr val="tx1"/>
              </a:solidFill>
            </a:rPr>
            <a:t>Praktek</a:t>
          </a:r>
          <a:r>
            <a:rPr lang="en-US" sz="2800" dirty="0" smtClean="0">
              <a:solidFill>
                <a:schemeClr val="tx1"/>
              </a:solidFill>
            </a:rPr>
            <a:t> </a:t>
          </a:r>
          <a:r>
            <a:rPr lang="en-US" sz="2800" dirty="0" err="1" smtClean="0">
              <a:solidFill>
                <a:schemeClr val="tx1"/>
              </a:solidFill>
            </a:rPr>
            <a:t>pemberian</a:t>
          </a:r>
          <a:r>
            <a:rPr lang="en-US" sz="2800" dirty="0" smtClean="0">
              <a:solidFill>
                <a:schemeClr val="tx1"/>
              </a:solidFill>
            </a:rPr>
            <a:t> </a:t>
          </a:r>
          <a:r>
            <a:rPr lang="en-US" sz="2800" dirty="0" err="1" smtClean="0">
              <a:solidFill>
                <a:schemeClr val="tx1"/>
              </a:solidFill>
            </a:rPr>
            <a:t>makan</a:t>
          </a:r>
          <a:r>
            <a:rPr lang="en-US" sz="2800" dirty="0" smtClean="0">
              <a:solidFill>
                <a:schemeClr val="tx1"/>
              </a:solidFill>
            </a:rPr>
            <a:t> yang </a:t>
          </a:r>
          <a:r>
            <a:rPr lang="en-US" sz="2800" dirty="0" err="1" smtClean="0">
              <a:solidFill>
                <a:schemeClr val="tx1"/>
              </a:solidFill>
            </a:rPr>
            <a:t>tidak</a:t>
          </a:r>
          <a:r>
            <a:rPr lang="en-US" sz="2800" dirty="0" smtClean="0">
              <a:solidFill>
                <a:schemeClr val="tx1"/>
              </a:solidFill>
            </a:rPr>
            <a:t> </a:t>
          </a:r>
          <a:r>
            <a:rPr lang="en-US" sz="2800" dirty="0" err="1" smtClean="0">
              <a:solidFill>
                <a:schemeClr val="tx1"/>
              </a:solidFill>
            </a:rPr>
            <a:t>sesuai</a:t>
          </a:r>
          <a:endParaRPr lang="en-US" sz="2800" dirty="0">
            <a:solidFill>
              <a:schemeClr val="tx1"/>
            </a:solidFill>
            <a:latin typeface="Comic Sans MS" pitchFamily="66" charset="0"/>
          </a:endParaRPr>
        </a:p>
      </dgm:t>
    </dgm:pt>
    <dgm:pt modelId="{E2FFA2B5-2797-427F-8C87-BF8B926109F5}" type="parTrans" cxnId="{418AD658-1089-4DB5-9DEC-0680140CF28F}">
      <dgm:prSet/>
      <dgm:spPr/>
      <dgm:t>
        <a:bodyPr/>
        <a:lstStyle/>
        <a:p>
          <a:endParaRPr lang="en-US"/>
        </a:p>
      </dgm:t>
    </dgm:pt>
    <dgm:pt modelId="{B01D672E-63CB-4555-9A59-527B76A4B90A}" type="sibTrans" cxnId="{418AD658-1089-4DB5-9DEC-0680140CF28F}">
      <dgm:prSet/>
      <dgm:spPr/>
      <dgm:t>
        <a:bodyPr/>
        <a:lstStyle/>
        <a:p>
          <a:endParaRPr lang="en-US"/>
        </a:p>
      </dgm:t>
    </dgm:pt>
    <dgm:pt modelId="{5A4A6815-D9B5-4946-A470-B9C170D2BECC}">
      <dgm:prSet phldrT="[Text]" custT="1"/>
      <dgm:spPr/>
      <dgm:t>
        <a:bodyPr/>
        <a:lstStyle/>
        <a:p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4.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Faktor</a:t>
          </a:r>
          <a:r>
            <a:rPr lang="en-US" sz="28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800" dirty="0" err="1" smtClean="0">
              <a:solidFill>
                <a:schemeClr val="tx1"/>
              </a:solidFill>
              <a:latin typeface="Comic Sans MS" pitchFamily="66" charset="0"/>
            </a:rPr>
            <a:t>kemiskinan</a:t>
          </a:r>
          <a:endParaRPr lang="en-US" sz="2800" dirty="0">
            <a:solidFill>
              <a:schemeClr val="tx1"/>
            </a:solidFill>
            <a:latin typeface="Comic Sans MS" pitchFamily="66" charset="0"/>
          </a:endParaRPr>
        </a:p>
      </dgm:t>
    </dgm:pt>
    <dgm:pt modelId="{52B569D2-2E9E-4E40-AA4E-A113DA996533}" type="parTrans" cxnId="{93805102-A48F-4E83-8BC4-44DE69885EE0}">
      <dgm:prSet/>
      <dgm:spPr/>
      <dgm:t>
        <a:bodyPr/>
        <a:lstStyle/>
        <a:p>
          <a:endParaRPr lang="en-US"/>
        </a:p>
      </dgm:t>
    </dgm:pt>
    <dgm:pt modelId="{4E135DEC-2D98-49DE-8CCB-5FA7DA191B20}" type="sibTrans" cxnId="{93805102-A48F-4E83-8BC4-44DE69885EE0}">
      <dgm:prSet/>
      <dgm:spPr/>
      <dgm:t>
        <a:bodyPr/>
        <a:lstStyle/>
        <a:p>
          <a:endParaRPr lang="en-US"/>
        </a:p>
      </dgm:t>
    </dgm:pt>
    <dgm:pt modelId="{87C13DCB-EEF4-4980-88F4-46B28416D15B}" type="pres">
      <dgm:prSet presAssocID="{5FA1A337-7659-448A-BB0F-B5ACD693F90B}" presName="diagram" presStyleCnt="0">
        <dgm:presLayoutVars>
          <dgm:dir/>
          <dgm:resizeHandles val="exact"/>
        </dgm:presLayoutVars>
      </dgm:prSet>
      <dgm:spPr/>
    </dgm:pt>
    <dgm:pt modelId="{BB491C62-38DE-41CE-9A31-7AA0BF9B1320}" type="pres">
      <dgm:prSet presAssocID="{0837827A-4259-4B99-B042-FC831673FC7B}" presName="node" presStyleLbl="node1" presStyleIdx="0" presStyleCnt="4" custScaleX="91398" custScaleY="69491" custLinFactNeighborX="617" custLinFactNeighborY="-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3B1EF0-739B-4BE7-B1DA-AB348EB6F14F}" type="pres">
      <dgm:prSet presAssocID="{FB68C674-19FD-41F3-957A-19CC7E3E182D}" presName="sibTrans" presStyleCnt="0"/>
      <dgm:spPr/>
    </dgm:pt>
    <dgm:pt modelId="{875BCB5F-A495-4A55-9B78-30C513AD681B}" type="pres">
      <dgm:prSet presAssocID="{85DF80EC-132B-4EE9-B38F-3C9B2131EEB5}" presName="node" presStyleLbl="node1" presStyleIdx="1" presStyleCnt="4" custScaleX="88619" custScaleY="675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E53F01-2C25-448B-BE9F-EEB550770C37}" type="pres">
      <dgm:prSet presAssocID="{0594622A-F791-4253-946C-1F0937426477}" presName="sibTrans" presStyleCnt="0"/>
      <dgm:spPr/>
    </dgm:pt>
    <dgm:pt modelId="{0A6F4B0E-D575-4021-BE4A-DBEC77253704}" type="pres">
      <dgm:prSet presAssocID="{95048AD8-EAD4-4383-BC98-C65D5E124F77}" presName="node" presStyleLbl="node1" presStyleIdx="2" presStyleCnt="4" custScaleX="86612" custScaleY="54759" custLinFactNeighborX="3161" custLinFactNeighborY="-7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E52C51-9ECE-4281-85B7-CCFA6D5BF892}" type="pres">
      <dgm:prSet presAssocID="{B01D672E-63CB-4555-9A59-527B76A4B90A}" presName="sibTrans" presStyleCnt="0"/>
      <dgm:spPr/>
    </dgm:pt>
    <dgm:pt modelId="{622971C3-AF1B-429D-AA7B-D3736C6C1842}" type="pres">
      <dgm:prSet presAssocID="{5A4A6815-D9B5-4946-A470-B9C170D2BECC}" presName="node" presStyleLbl="node1" presStyleIdx="3" presStyleCnt="4" custScaleX="90288" custScaleY="45414" custLinFactNeighborX="363" custLinFactNeighborY="-53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18AD658-1089-4DB5-9DEC-0680140CF28F}" srcId="{5FA1A337-7659-448A-BB0F-B5ACD693F90B}" destId="{95048AD8-EAD4-4383-BC98-C65D5E124F77}" srcOrd="2" destOrd="0" parTransId="{E2FFA2B5-2797-427F-8C87-BF8B926109F5}" sibTransId="{B01D672E-63CB-4555-9A59-527B76A4B90A}"/>
    <dgm:cxn modelId="{06679D93-F647-428F-BDC4-AD3F24BCAF9C}" type="presOf" srcId="{5A4A6815-D9B5-4946-A470-B9C170D2BECC}" destId="{622971C3-AF1B-429D-AA7B-D3736C6C1842}" srcOrd="0" destOrd="0" presId="urn:microsoft.com/office/officeart/2005/8/layout/default"/>
    <dgm:cxn modelId="{CF50C561-8499-4DD7-A0EE-02C5B599A2F3}" type="presOf" srcId="{5FA1A337-7659-448A-BB0F-B5ACD693F90B}" destId="{87C13DCB-EEF4-4980-88F4-46B28416D15B}" srcOrd="0" destOrd="0" presId="urn:microsoft.com/office/officeart/2005/8/layout/default"/>
    <dgm:cxn modelId="{D11D3793-399E-4313-BC95-FC15E90D2E6B}" type="presOf" srcId="{0837827A-4259-4B99-B042-FC831673FC7B}" destId="{BB491C62-38DE-41CE-9A31-7AA0BF9B1320}" srcOrd="0" destOrd="0" presId="urn:microsoft.com/office/officeart/2005/8/layout/default"/>
    <dgm:cxn modelId="{1ACA2BD1-F183-4929-8C78-15483267CAB4}" type="presOf" srcId="{85DF80EC-132B-4EE9-B38F-3C9B2131EEB5}" destId="{875BCB5F-A495-4A55-9B78-30C513AD681B}" srcOrd="0" destOrd="0" presId="urn:microsoft.com/office/officeart/2005/8/layout/default"/>
    <dgm:cxn modelId="{93805102-A48F-4E83-8BC4-44DE69885EE0}" srcId="{5FA1A337-7659-448A-BB0F-B5ACD693F90B}" destId="{5A4A6815-D9B5-4946-A470-B9C170D2BECC}" srcOrd="3" destOrd="0" parTransId="{52B569D2-2E9E-4E40-AA4E-A113DA996533}" sibTransId="{4E135DEC-2D98-49DE-8CCB-5FA7DA191B20}"/>
    <dgm:cxn modelId="{37D4AFEF-6488-479B-93D3-874375CEB18C}" srcId="{5FA1A337-7659-448A-BB0F-B5ACD693F90B}" destId="{85DF80EC-132B-4EE9-B38F-3C9B2131EEB5}" srcOrd="1" destOrd="0" parTransId="{FA11B6DF-CD93-491B-BB44-7F973A9BDA00}" sibTransId="{0594622A-F791-4253-946C-1F0937426477}"/>
    <dgm:cxn modelId="{0AE36EB5-A004-43D8-B87A-BF49EC3A55FF}" srcId="{5FA1A337-7659-448A-BB0F-B5ACD693F90B}" destId="{0837827A-4259-4B99-B042-FC831673FC7B}" srcOrd="0" destOrd="0" parTransId="{003A3EB8-C28A-401B-9D2F-7DE1AD60E198}" sibTransId="{FB68C674-19FD-41F3-957A-19CC7E3E182D}"/>
    <dgm:cxn modelId="{B246CD9A-EAEB-4531-A812-AEF9D0F3D190}" type="presOf" srcId="{95048AD8-EAD4-4383-BC98-C65D5E124F77}" destId="{0A6F4B0E-D575-4021-BE4A-DBEC77253704}" srcOrd="0" destOrd="0" presId="urn:microsoft.com/office/officeart/2005/8/layout/default"/>
    <dgm:cxn modelId="{4E382FAE-603E-4EF3-91C4-17E217AE2DCE}" type="presParOf" srcId="{87C13DCB-EEF4-4980-88F4-46B28416D15B}" destId="{BB491C62-38DE-41CE-9A31-7AA0BF9B1320}" srcOrd="0" destOrd="0" presId="urn:microsoft.com/office/officeart/2005/8/layout/default"/>
    <dgm:cxn modelId="{7C90B2A9-BD5C-4E1F-841A-9CE98FE5438E}" type="presParOf" srcId="{87C13DCB-EEF4-4980-88F4-46B28416D15B}" destId="{F73B1EF0-739B-4BE7-B1DA-AB348EB6F14F}" srcOrd="1" destOrd="0" presId="urn:microsoft.com/office/officeart/2005/8/layout/default"/>
    <dgm:cxn modelId="{522ADEB4-8EC5-475D-A0DA-097ECE785BF0}" type="presParOf" srcId="{87C13DCB-EEF4-4980-88F4-46B28416D15B}" destId="{875BCB5F-A495-4A55-9B78-30C513AD681B}" srcOrd="2" destOrd="0" presId="urn:microsoft.com/office/officeart/2005/8/layout/default"/>
    <dgm:cxn modelId="{7C36AD43-B7C2-4D8B-9143-B4FF9FA9BDA4}" type="presParOf" srcId="{87C13DCB-EEF4-4980-88F4-46B28416D15B}" destId="{BDE53F01-2C25-448B-BE9F-EEB550770C37}" srcOrd="3" destOrd="0" presId="urn:microsoft.com/office/officeart/2005/8/layout/default"/>
    <dgm:cxn modelId="{C9F80DF9-C39B-4EB5-AD0A-8687D4AD17C4}" type="presParOf" srcId="{87C13DCB-EEF4-4980-88F4-46B28416D15B}" destId="{0A6F4B0E-D575-4021-BE4A-DBEC77253704}" srcOrd="4" destOrd="0" presId="urn:microsoft.com/office/officeart/2005/8/layout/default"/>
    <dgm:cxn modelId="{099E9E56-77D1-4D77-A71E-653ACA457176}" type="presParOf" srcId="{87C13DCB-EEF4-4980-88F4-46B28416D15B}" destId="{25E52C51-9ECE-4281-85B7-CCFA6D5BF892}" srcOrd="5" destOrd="0" presId="urn:microsoft.com/office/officeart/2005/8/layout/default"/>
    <dgm:cxn modelId="{48D10126-4EF5-4202-BD4E-971095B3DAE0}" type="presParOf" srcId="{87C13DCB-EEF4-4980-88F4-46B28416D15B}" destId="{622971C3-AF1B-429D-AA7B-D3736C6C1842}" srcOrd="6" destOrd="0" presId="urn:microsoft.com/office/officeart/2005/8/layout/default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9ACFF1E-FE2E-4D08-921F-15CD4ACE50FC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E66582-75AE-44EE-A63F-9625D942CF17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 err="1" smtClean="0">
              <a:solidFill>
                <a:schemeClr val="tx1"/>
              </a:solidFill>
            </a:rPr>
            <a:t>Anak-anak</a:t>
          </a:r>
          <a:r>
            <a:rPr lang="en-US" dirty="0" smtClean="0">
              <a:solidFill>
                <a:schemeClr val="tx1"/>
              </a:solidFill>
            </a:rPr>
            <a:t> yang </a:t>
          </a:r>
          <a:r>
            <a:rPr lang="en-US" dirty="0" err="1" smtClean="0">
              <a:solidFill>
                <a:schemeClr val="tx1"/>
              </a:solidFill>
            </a:rPr>
            <a:t>mengalami</a:t>
          </a:r>
          <a:r>
            <a:rPr lang="en-US" dirty="0" smtClean="0">
              <a:solidFill>
                <a:schemeClr val="tx1"/>
              </a:solidFill>
            </a:rPr>
            <a:t> stunted </a:t>
          </a:r>
          <a:r>
            <a:rPr lang="en-US" dirty="0" err="1" smtClean="0">
              <a:solidFill>
                <a:schemeClr val="tx1"/>
              </a:solidFill>
            </a:rPr>
            <a:t>lebih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awal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yaitu</a:t>
          </a:r>
          <a:r>
            <a:rPr lang="en-US" dirty="0" smtClean="0">
              <a:solidFill>
                <a:schemeClr val="tx1"/>
              </a:solidFill>
            </a:rPr>
            <a:t> &lt; </a:t>
          </a:r>
          <a:r>
            <a:rPr lang="en-US" dirty="0" err="1" smtClean="0">
              <a:solidFill>
                <a:schemeClr val="tx1"/>
              </a:solidFill>
            </a:rPr>
            <a:t>usia</a:t>
          </a:r>
          <a:r>
            <a:rPr lang="en-US" dirty="0" smtClean="0">
              <a:solidFill>
                <a:schemeClr val="tx1"/>
              </a:solidFill>
            </a:rPr>
            <a:t> 6 </a:t>
          </a:r>
          <a:r>
            <a:rPr lang="en-US" dirty="0" err="1" smtClean="0">
              <a:solidFill>
                <a:schemeClr val="tx1"/>
              </a:solidFill>
            </a:rPr>
            <a:t>bulan</a:t>
          </a:r>
          <a:endParaRPr lang="en-US" dirty="0">
            <a:solidFill>
              <a:schemeClr val="tx1"/>
            </a:solidFill>
          </a:endParaRPr>
        </a:p>
      </dgm:t>
    </dgm:pt>
    <dgm:pt modelId="{BA9D4EF3-727B-4B2D-BC93-52A19A4855BB}" type="parTrans" cxnId="{C28BF95E-3877-46F1-8271-6383042AB533}">
      <dgm:prSet/>
      <dgm:spPr/>
      <dgm:t>
        <a:bodyPr/>
        <a:lstStyle/>
        <a:p>
          <a:endParaRPr lang="en-US"/>
        </a:p>
      </dgm:t>
    </dgm:pt>
    <dgm:pt modelId="{03AF1D11-0C81-45B6-BFA4-AE778F15A01D}" type="sibTrans" cxnId="{C28BF95E-3877-46F1-8271-6383042AB533}">
      <dgm:prSet/>
      <dgm:spPr>
        <a:ln>
          <a:solidFill>
            <a:schemeClr val="tx1"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  <dgm:pt modelId="{7775278A-BB8F-47A5-B779-F1E8E942EDE1}">
      <dgm:prSet phldrT="[Text]" custT="1"/>
      <dgm:spPr>
        <a:solidFill>
          <a:srgbClr val="FFC000"/>
        </a:solidFill>
      </dgm:spPr>
      <dgm:t>
        <a:bodyPr/>
        <a:lstStyle/>
        <a:p>
          <a:pPr algn="ctr"/>
          <a:r>
            <a:rPr lang="en-US" sz="2800" dirty="0" err="1" smtClean="0">
              <a:solidFill>
                <a:schemeClr val="tx1"/>
              </a:solidFill>
            </a:rPr>
            <a:t>Mengalami</a:t>
          </a:r>
          <a:r>
            <a:rPr lang="en-US" sz="2800" dirty="0" smtClean="0">
              <a:solidFill>
                <a:schemeClr val="tx1"/>
              </a:solidFill>
            </a:rPr>
            <a:t> stunted </a:t>
          </a:r>
          <a:r>
            <a:rPr lang="en-US" sz="2800" dirty="0" err="1" smtClean="0">
              <a:solidFill>
                <a:schemeClr val="tx1"/>
              </a:solidFill>
            </a:rPr>
            <a:t>lebih</a:t>
          </a:r>
          <a:r>
            <a:rPr lang="en-US" sz="2800" dirty="0" smtClean="0">
              <a:solidFill>
                <a:schemeClr val="tx1"/>
              </a:solidFill>
            </a:rPr>
            <a:t> </a:t>
          </a:r>
          <a:r>
            <a:rPr lang="en-US" sz="2800" dirty="0" err="1" smtClean="0">
              <a:solidFill>
                <a:schemeClr val="tx1"/>
              </a:solidFill>
            </a:rPr>
            <a:t>berat</a:t>
          </a:r>
          <a:r>
            <a:rPr lang="en-US" sz="2800" dirty="0" smtClean="0">
              <a:solidFill>
                <a:schemeClr val="tx1"/>
              </a:solidFill>
            </a:rPr>
            <a:t> </a:t>
          </a:r>
          <a:r>
            <a:rPr lang="en-US" sz="2800" dirty="0" err="1" smtClean="0">
              <a:solidFill>
                <a:schemeClr val="tx1"/>
              </a:solidFill>
            </a:rPr>
            <a:t>menjelang</a:t>
          </a:r>
          <a:r>
            <a:rPr lang="en-US" sz="2800" dirty="0" smtClean="0">
              <a:solidFill>
                <a:schemeClr val="tx1"/>
              </a:solidFill>
            </a:rPr>
            <a:t> </a:t>
          </a:r>
          <a:r>
            <a:rPr lang="en-US" sz="2800" dirty="0" err="1" smtClean="0">
              <a:solidFill>
                <a:schemeClr val="tx1"/>
              </a:solidFill>
            </a:rPr>
            <a:t>usia</a:t>
          </a:r>
          <a:r>
            <a:rPr lang="en-US" sz="2800" dirty="0" smtClean="0">
              <a:solidFill>
                <a:schemeClr val="tx1"/>
              </a:solidFill>
            </a:rPr>
            <a:t> </a:t>
          </a:r>
          <a:r>
            <a:rPr lang="en-US" sz="2800" dirty="0" err="1" smtClean="0">
              <a:solidFill>
                <a:schemeClr val="tx1"/>
              </a:solidFill>
            </a:rPr>
            <a:t>dua</a:t>
          </a:r>
          <a:r>
            <a:rPr lang="en-US" sz="2800" dirty="0" smtClean="0">
              <a:solidFill>
                <a:schemeClr val="tx1"/>
              </a:solidFill>
            </a:rPr>
            <a:t> </a:t>
          </a:r>
          <a:r>
            <a:rPr lang="en-US" sz="2800" dirty="0" err="1" smtClean="0">
              <a:solidFill>
                <a:schemeClr val="tx1"/>
              </a:solidFill>
            </a:rPr>
            <a:t>tahun</a:t>
          </a:r>
          <a:endParaRPr lang="en-US" sz="2800" dirty="0">
            <a:solidFill>
              <a:schemeClr val="tx1"/>
            </a:solidFill>
            <a:latin typeface="Comic Sans MS" pitchFamily="66" charset="0"/>
          </a:endParaRPr>
        </a:p>
      </dgm:t>
    </dgm:pt>
    <dgm:pt modelId="{EAB555C2-616E-4914-B073-E40F1381CA62}" type="parTrans" cxnId="{758D05C6-80E4-4245-9C4A-34F8FB435A56}">
      <dgm:prSet/>
      <dgm:spPr/>
      <dgm:t>
        <a:bodyPr/>
        <a:lstStyle/>
        <a:p>
          <a:endParaRPr lang="en-US"/>
        </a:p>
      </dgm:t>
    </dgm:pt>
    <dgm:pt modelId="{523E58B3-06E6-462B-A53D-9A9F045F7699}" type="sibTrans" cxnId="{758D05C6-80E4-4245-9C4A-34F8FB435A56}">
      <dgm:prSet/>
      <dgm:spPr>
        <a:ln>
          <a:solidFill>
            <a:schemeClr val="tx1"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  <dgm:pt modelId="{9A38CC05-BB18-49D6-B592-75263355025E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Terjadi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deficit 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jangka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panjang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dalam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perkembangan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fisik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dan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mental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sehingga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tidak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  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mampu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untuk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belajar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secara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optimal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di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sekolah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,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dibandingkan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anak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-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anak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dengan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tinggi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000" dirty="0" err="1" smtClean="0">
              <a:solidFill>
                <a:schemeClr val="tx1"/>
              </a:solidFill>
              <a:latin typeface="Comic Sans MS" pitchFamily="66" charset="0"/>
            </a:rPr>
            <a:t>badan</a:t>
          </a:r>
          <a:r>
            <a:rPr lang="en-US" sz="2000" dirty="0" smtClean="0">
              <a:solidFill>
                <a:schemeClr val="tx1"/>
              </a:solidFill>
              <a:latin typeface="Comic Sans MS" pitchFamily="66" charset="0"/>
            </a:rPr>
            <a:t> normal</a:t>
          </a:r>
          <a:endParaRPr lang="en-US" sz="2000" dirty="0">
            <a:solidFill>
              <a:schemeClr val="tx1"/>
            </a:solidFill>
            <a:latin typeface="Comic Sans MS" pitchFamily="66" charset="0"/>
          </a:endParaRPr>
        </a:p>
      </dgm:t>
    </dgm:pt>
    <dgm:pt modelId="{DE5C4FD5-43B2-4649-8F44-D146C435F82A}" type="parTrans" cxnId="{9A9945E9-5AB5-4D7E-BF9A-F772CD37F749}">
      <dgm:prSet/>
      <dgm:spPr/>
      <dgm:t>
        <a:bodyPr/>
        <a:lstStyle/>
        <a:p>
          <a:endParaRPr lang="en-US"/>
        </a:p>
      </dgm:t>
    </dgm:pt>
    <dgm:pt modelId="{5BE7CC3B-A210-40F1-8358-C3E0A1125514}" type="sibTrans" cxnId="{9A9945E9-5AB5-4D7E-BF9A-F772CD37F749}">
      <dgm:prSet/>
      <dgm:spPr/>
      <dgm:t>
        <a:bodyPr/>
        <a:lstStyle/>
        <a:p>
          <a:endParaRPr lang="en-US"/>
        </a:p>
      </dgm:t>
    </dgm:pt>
    <dgm:pt modelId="{28D17350-49D2-4E86-9CB3-17E342BBBC07}" type="pres">
      <dgm:prSet presAssocID="{29ACFF1E-FE2E-4D08-921F-15CD4ACE50FC}" presName="outerComposite" presStyleCnt="0">
        <dgm:presLayoutVars>
          <dgm:chMax val="5"/>
          <dgm:dir/>
          <dgm:resizeHandles val="exact"/>
        </dgm:presLayoutVars>
      </dgm:prSet>
      <dgm:spPr/>
    </dgm:pt>
    <dgm:pt modelId="{8AA3BA8C-8C23-4C02-8F18-F051460ED92C}" type="pres">
      <dgm:prSet presAssocID="{29ACFF1E-FE2E-4D08-921F-15CD4ACE50FC}" presName="dummyMaxCanvas" presStyleCnt="0">
        <dgm:presLayoutVars/>
      </dgm:prSet>
      <dgm:spPr/>
    </dgm:pt>
    <dgm:pt modelId="{6A6C60CA-1BCD-46AA-B4FD-18A32F943A8E}" type="pres">
      <dgm:prSet presAssocID="{29ACFF1E-FE2E-4D08-921F-15CD4ACE50FC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A6FBA4-689E-485F-B164-3A680E94B489}" type="pres">
      <dgm:prSet presAssocID="{29ACFF1E-FE2E-4D08-921F-15CD4ACE50FC}" presName="ThreeNodes_2" presStyleLbl="node1" presStyleIdx="1" presStyleCnt="3" custLinFactNeighborX="-1198" custLinFactNeighborY="1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AB0174-80A6-444C-8B93-B2C97699F3B8}" type="pres">
      <dgm:prSet presAssocID="{29ACFF1E-FE2E-4D08-921F-15CD4ACE50FC}" presName="ThreeNodes_3" presStyleLbl="node1" presStyleIdx="2" presStyleCnt="3" custScaleX="98257" custScaleY="1089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890EB6-19E9-4385-B0E5-B83B1647080B}" type="pres">
      <dgm:prSet presAssocID="{29ACFF1E-FE2E-4D08-921F-15CD4ACE50FC}" presName="ThreeConn_1-2" presStyleLbl="fgAccFollowNode1" presStyleIdx="0" presStyleCnt="2">
        <dgm:presLayoutVars>
          <dgm:bulletEnabled val="1"/>
        </dgm:presLayoutVars>
      </dgm:prSet>
      <dgm:spPr/>
    </dgm:pt>
    <dgm:pt modelId="{476153AD-8614-4C94-B404-BE2C6DADB222}" type="pres">
      <dgm:prSet presAssocID="{29ACFF1E-FE2E-4D08-921F-15CD4ACE50FC}" presName="ThreeConn_2-3" presStyleLbl="fgAccFollowNode1" presStyleIdx="1" presStyleCnt="2">
        <dgm:presLayoutVars>
          <dgm:bulletEnabled val="1"/>
        </dgm:presLayoutVars>
      </dgm:prSet>
      <dgm:spPr/>
    </dgm:pt>
    <dgm:pt modelId="{222EB6C6-68EE-4D90-A978-CFCA5E0EC0C3}" type="pres">
      <dgm:prSet presAssocID="{29ACFF1E-FE2E-4D08-921F-15CD4ACE50FC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6BA9D0-8C20-4926-A3AE-56FD8332B412}" type="pres">
      <dgm:prSet presAssocID="{29ACFF1E-FE2E-4D08-921F-15CD4ACE50FC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1D7D54-B83D-49C3-AF07-776474D1EBAC}" type="pres">
      <dgm:prSet presAssocID="{29ACFF1E-FE2E-4D08-921F-15CD4ACE50FC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6BDA53C-7011-43E3-90D3-B52F6D2BDC42}" type="presOf" srcId="{7775278A-BB8F-47A5-B779-F1E8E942EDE1}" destId="{C7A6FBA4-689E-485F-B164-3A680E94B489}" srcOrd="0" destOrd="0" presId="urn:microsoft.com/office/officeart/2005/8/layout/vProcess5"/>
    <dgm:cxn modelId="{30AF8F9F-EBEB-4A80-900B-0D9143B56447}" type="presOf" srcId="{523E58B3-06E6-462B-A53D-9A9F045F7699}" destId="{476153AD-8614-4C94-B404-BE2C6DADB222}" srcOrd="0" destOrd="0" presId="urn:microsoft.com/office/officeart/2005/8/layout/vProcess5"/>
    <dgm:cxn modelId="{758D05C6-80E4-4245-9C4A-34F8FB435A56}" srcId="{29ACFF1E-FE2E-4D08-921F-15CD4ACE50FC}" destId="{7775278A-BB8F-47A5-B779-F1E8E942EDE1}" srcOrd="1" destOrd="0" parTransId="{EAB555C2-616E-4914-B073-E40F1381CA62}" sibTransId="{523E58B3-06E6-462B-A53D-9A9F045F7699}"/>
    <dgm:cxn modelId="{D119487F-6E03-4EF2-B6EE-EC8297AC836C}" type="presOf" srcId="{29ACFF1E-FE2E-4D08-921F-15CD4ACE50FC}" destId="{28D17350-49D2-4E86-9CB3-17E342BBBC07}" srcOrd="0" destOrd="0" presId="urn:microsoft.com/office/officeart/2005/8/layout/vProcess5"/>
    <dgm:cxn modelId="{88C85942-090C-46CE-8661-5D46A7124BE9}" type="presOf" srcId="{7775278A-BB8F-47A5-B779-F1E8E942EDE1}" destId="{676BA9D0-8C20-4926-A3AE-56FD8332B412}" srcOrd="1" destOrd="0" presId="urn:microsoft.com/office/officeart/2005/8/layout/vProcess5"/>
    <dgm:cxn modelId="{BD5DC6CE-9B69-4DB9-8239-8B0272C54120}" type="presOf" srcId="{9A38CC05-BB18-49D6-B592-75263355025E}" destId="{BB1D7D54-B83D-49C3-AF07-776474D1EBAC}" srcOrd="1" destOrd="0" presId="urn:microsoft.com/office/officeart/2005/8/layout/vProcess5"/>
    <dgm:cxn modelId="{E9B284E9-E7D5-4625-BCB0-2255F34A6F85}" type="presOf" srcId="{03AF1D11-0C81-45B6-BFA4-AE778F15A01D}" destId="{96890EB6-19E9-4385-B0E5-B83B1647080B}" srcOrd="0" destOrd="0" presId="urn:microsoft.com/office/officeart/2005/8/layout/vProcess5"/>
    <dgm:cxn modelId="{C28BF95E-3877-46F1-8271-6383042AB533}" srcId="{29ACFF1E-FE2E-4D08-921F-15CD4ACE50FC}" destId="{4BE66582-75AE-44EE-A63F-9625D942CF17}" srcOrd="0" destOrd="0" parTransId="{BA9D4EF3-727B-4B2D-BC93-52A19A4855BB}" sibTransId="{03AF1D11-0C81-45B6-BFA4-AE778F15A01D}"/>
    <dgm:cxn modelId="{78EAC000-F54F-4CCE-84C2-622AD30E42D3}" type="presOf" srcId="{9A38CC05-BB18-49D6-B592-75263355025E}" destId="{D2AB0174-80A6-444C-8B93-B2C97699F3B8}" srcOrd="0" destOrd="0" presId="urn:microsoft.com/office/officeart/2005/8/layout/vProcess5"/>
    <dgm:cxn modelId="{9A9945E9-5AB5-4D7E-BF9A-F772CD37F749}" srcId="{29ACFF1E-FE2E-4D08-921F-15CD4ACE50FC}" destId="{9A38CC05-BB18-49D6-B592-75263355025E}" srcOrd="2" destOrd="0" parTransId="{DE5C4FD5-43B2-4649-8F44-D146C435F82A}" sibTransId="{5BE7CC3B-A210-40F1-8358-C3E0A1125514}"/>
    <dgm:cxn modelId="{A4944E6F-BE9E-42AB-8961-53A362A6B660}" type="presOf" srcId="{4BE66582-75AE-44EE-A63F-9625D942CF17}" destId="{222EB6C6-68EE-4D90-A978-CFCA5E0EC0C3}" srcOrd="1" destOrd="0" presId="urn:microsoft.com/office/officeart/2005/8/layout/vProcess5"/>
    <dgm:cxn modelId="{C7A4B084-CE58-4D52-9606-306505054AB0}" type="presOf" srcId="{4BE66582-75AE-44EE-A63F-9625D942CF17}" destId="{6A6C60CA-1BCD-46AA-B4FD-18A32F943A8E}" srcOrd="0" destOrd="0" presId="urn:microsoft.com/office/officeart/2005/8/layout/vProcess5"/>
    <dgm:cxn modelId="{70577275-A9A3-47E6-AB26-402BBB23B62D}" type="presParOf" srcId="{28D17350-49D2-4E86-9CB3-17E342BBBC07}" destId="{8AA3BA8C-8C23-4C02-8F18-F051460ED92C}" srcOrd="0" destOrd="0" presId="urn:microsoft.com/office/officeart/2005/8/layout/vProcess5"/>
    <dgm:cxn modelId="{CDC2A016-D8D5-4A5A-9325-72C2D59A8CE1}" type="presParOf" srcId="{28D17350-49D2-4E86-9CB3-17E342BBBC07}" destId="{6A6C60CA-1BCD-46AA-B4FD-18A32F943A8E}" srcOrd="1" destOrd="0" presId="urn:microsoft.com/office/officeart/2005/8/layout/vProcess5"/>
    <dgm:cxn modelId="{0AEAEF4F-BB9B-49DC-9442-ED3456042BC4}" type="presParOf" srcId="{28D17350-49D2-4E86-9CB3-17E342BBBC07}" destId="{C7A6FBA4-689E-485F-B164-3A680E94B489}" srcOrd="2" destOrd="0" presId="urn:microsoft.com/office/officeart/2005/8/layout/vProcess5"/>
    <dgm:cxn modelId="{888A508B-E2AD-4FBE-AFAD-89EDA76D1C85}" type="presParOf" srcId="{28D17350-49D2-4E86-9CB3-17E342BBBC07}" destId="{D2AB0174-80A6-444C-8B93-B2C97699F3B8}" srcOrd="3" destOrd="0" presId="urn:microsoft.com/office/officeart/2005/8/layout/vProcess5"/>
    <dgm:cxn modelId="{37285918-004B-4435-A433-C8CF58650317}" type="presParOf" srcId="{28D17350-49D2-4E86-9CB3-17E342BBBC07}" destId="{96890EB6-19E9-4385-B0E5-B83B1647080B}" srcOrd="4" destOrd="0" presId="urn:microsoft.com/office/officeart/2005/8/layout/vProcess5"/>
    <dgm:cxn modelId="{7AA17965-B1AC-4F62-9359-8EC1D3436A52}" type="presParOf" srcId="{28D17350-49D2-4E86-9CB3-17E342BBBC07}" destId="{476153AD-8614-4C94-B404-BE2C6DADB222}" srcOrd="5" destOrd="0" presId="urn:microsoft.com/office/officeart/2005/8/layout/vProcess5"/>
    <dgm:cxn modelId="{F0A56DAD-2517-4596-8E0A-1895E9AF6267}" type="presParOf" srcId="{28D17350-49D2-4E86-9CB3-17E342BBBC07}" destId="{222EB6C6-68EE-4D90-A978-CFCA5E0EC0C3}" srcOrd="6" destOrd="0" presId="urn:microsoft.com/office/officeart/2005/8/layout/vProcess5"/>
    <dgm:cxn modelId="{C47AA44C-1D2F-4A6F-96BB-E1E19891CD81}" type="presParOf" srcId="{28D17350-49D2-4E86-9CB3-17E342BBBC07}" destId="{676BA9D0-8C20-4926-A3AE-56FD8332B412}" srcOrd="7" destOrd="0" presId="urn:microsoft.com/office/officeart/2005/8/layout/vProcess5"/>
    <dgm:cxn modelId="{CC955FA9-9652-45A8-A9C4-9D0355FA7012}" type="presParOf" srcId="{28D17350-49D2-4E86-9CB3-17E342BBBC07}" destId="{BB1D7D54-B83D-49C3-AF07-776474D1EBAC}" srcOrd="8" destOrd="0" presId="urn:microsoft.com/office/officeart/2005/8/layout/vProcess5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9ACFF1E-FE2E-4D08-921F-15CD4ACE50FC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E66582-75AE-44EE-A63F-9625D942CF17}">
      <dgm:prSet phldrT="[Text]" custT="1"/>
      <dgm:spPr>
        <a:solidFill>
          <a:srgbClr val="FF66CC"/>
        </a:solidFill>
      </dgm:spPr>
      <dgm:t>
        <a:bodyPr/>
        <a:lstStyle/>
        <a:p>
          <a:pPr algn="ctr"/>
          <a:r>
            <a:rPr lang="en-US" sz="2400" dirty="0" err="1" smtClean="0">
              <a:solidFill>
                <a:schemeClr val="tx1"/>
              </a:solidFill>
            </a:rPr>
            <a:t>Anak-anak</a:t>
          </a:r>
          <a:r>
            <a:rPr lang="en-US" sz="2400" dirty="0" smtClean="0">
              <a:solidFill>
                <a:schemeClr val="tx1"/>
              </a:solidFill>
            </a:rPr>
            <a:t> </a:t>
          </a:r>
          <a:r>
            <a:rPr lang="en-US" sz="2400" dirty="0" err="1" smtClean="0">
              <a:solidFill>
                <a:schemeClr val="tx1"/>
              </a:solidFill>
            </a:rPr>
            <a:t>dengan</a:t>
          </a:r>
          <a:r>
            <a:rPr lang="en-US" sz="2400" dirty="0" smtClean="0">
              <a:solidFill>
                <a:schemeClr val="tx1"/>
              </a:solidFill>
            </a:rPr>
            <a:t> stunted </a:t>
          </a:r>
          <a:r>
            <a:rPr lang="en-US" sz="2400" dirty="0" err="1" smtClean="0">
              <a:solidFill>
                <a:schemeClr val="tx1"/>
              </a:solidFill>
            </a:rPr>
            <a:t>cenderung</a:t>
          </a:r>
          <a:r>
            <a:rPr lang="en-US" sz="2400" dirty="0" smtClean="0">
              <a:solidFill>
                <a:schemeClr val="tx1"/>
              </a:solidFill>
            </a:rPr>
            <a:t> </a:t>
          </a:r>
          <a:r>
            <a:rPr lang="en-US" sz="2400" dirty="0" err="1" smtClean="0">
              <a:solidFill>
                <a:schemeClr val="tx1"/>
              </a:solidFill>
            </a:rPr>
            <a:t>lebih</a:t>
          </a:r>
          <a:r>
            <a:rPr lang="en-US" sz="2400" dirty="0" smtClean="0">
              <a:solidFill>
                <a:schemeClr val="tx1"/>
              </a:solidFill>
            </a:rPr>
            <a:t> lama </a:t>
          </a:r>
          <a:r>
            <a:rPr lang="en-US" sz="2400" dirty="0" err="1" smtClean="0">
              <a:solidFill>
                <a:schemeClr val="tx1"/>
              </a:solidFill>
            </a:rPr>
            <a:t>masuk</a:t>
          </a:r>
          <a:r>
            <a:rPr lang="en-US" sz="2400" dirty="0" smtClean="0">
              <a:solidFill>
                <a:schemeClr val="tx1"/>
              </a:solidFill>
            </a:rPr>
            <a:t> </a:t>
          </a:r>
          <a:r>
            <a:rPr lang="en-US" sz="2400" dirty="0" err="1" smtClean="0">
              <a:solidFill>
                <a:schemeClr val="tx1"/>
              </a:solidFill>
            </a:rPr>
            <a:t>sekolah</a:t>
          </a:r>
          <a:r>
            <a:rPr lang="en-US" sz="2400" dirty="0" smtClean="0">
              <a:solidFill>
                <a:schemeClr val="tx1"/>
              </a:solidFill>
            </a:rPr>
            <a:t> </a:t>
          </a:r>
          <a:r>
            <a:rPr lang="en-US" sz="2400" dirty="0" err="1" smtClean="0">
              <a:solidFill>
                <a:schemeClr val="tx1"/>
              </a:solidFill>
            </a:rPr>
            <a:t>dan</a:t>
          </a:r>
          <a:r>
            <a:rPr lang="en-US" sz="2400" dirty="0" smtClean="0">
              <a:solidFill>
                <a:schemeClr val="tx1"/>
              </a:solidFill>
            </a:rPr>
            <a:t> </a:t>
          </a:r>
          <a:r>
            <a:rPr lang="en-US" sz="2400" dirty="0" err="1" smtClean="0">
              <a:solidFill>
                <a:schemeClr val="tx1"/>
              </a:solidFill>
            </a:rPr>
            <a:t>lebih</a:t>
          </a:r>
          <a:r>
            <a:rPr lang="en-US" sz="2400" dirty="0" smtClean="0">
              <a:solidFill>
                <a:schemeClr val="tx1"/>
              </a:solidFill>
            </a:rPr>
            <a:t> </a:t>
          </a:r>
          <a:r>
            <a:rPr lang="en-US" sz="2400" dirty="0" err="1" smtClean="0">
              <a:solidFill>
                <a:schemeClr val="tx1"/>
              </a:solidFill>
            </a:rPr>
            <a:t>sering</a:t>
          </a:r>
          <a:r>
            <a:rPr lang="en-US" sz="2400" dirty="0" smtClean="0">
              <a:solidFill>
                <a:schemeClr val="tx1"/>
              </a:solidFill>
            </a:rPr>
            <a:t> </a:t>
          </a:r>
          <a:r>
            <a:rPr lang="en-US" sz="2400" dirty="0" err="1" smtClean="0">
              <a:solidFill>
                <a:schemeClr val="tx1"/>
              </a:solidFill>
            </a:rPr>
            <a:t>absen</a:t>
          </a:r>
          <a:r>
            <a:rPr lang="en-US" sz="2400" dirty="0" smtClean="0">
              <a:solidFill>
                <a:schemeClr val="tx1"/>
              </a:solidFill>
            </a:rPr>
            <a:t> </a:t>
          </a:r>
          <a:r>
            <a:rPr lang="en-US" sz="2400" dirty="0" err="1" smtClean="0">
              <a:solidFill>
                <a:schemeClr val="tx1"/>
              </a:solidFill>
            </a:rPr>
            <a:t>dari</a:t>
          </a:r>
          <a:r>
            <a:rPr lang="en-US" sz="2400" dirty="0" smtClean="0">
              <a:solidFill>
                <a:schemeClr val="tx1"/>
              </a:solidFill>
            </a:rPr>
            <a:t> </a:t>
          </a:r>
          <a:r>
            <a:rPr lang="en-US" sz="2400" dirty="0" err="1" smtClean="0">
              <a:solidFill>
                <a:schemeClr val="tx1"/>
              </a:solidFill>
            </a:rPr>
            <a:t>sekolah</a:t>
          </a:r>
          <a:r>
            <a:rPr lang="en-US" sz="2400" dirty="0" smtClean="0">
              <a:solidFill>
                <a:schemeClr val="tx1"/>
              </a:solidFill>
            </a:rPr>
            <a:t> </a:t>
          </a:r>
          <a:r>
            <a:rPr lang="en-US" sz="2400" dirty="0" err="1" smtClean="0">
              <a:solidFill>
                <a:schemeClr val="tx1"/>
              </a:solidFill>
            </a:rPr>
            <a:t>dibandingkan</a:t>
          </a:r>
          <a:r>
            <a:rPr lang="en-US" sz="2400" dirty="0" smtClean="0">
              <a:solidFill>
                <a:schemeClr val="tx1"/>
              </a:solidFill>
            </a:rPr>
            <a:t> </a:t>
          </a:r>
          <a:r>
            <a:rPr lang="en-US" sz="2400" dirty="0" err="1" smtClean="0">
              <a:solidFill>
                <a:schemeClr val="tx1"/>
              </a:solidFill>
            </a:rPr>
            <a:t>anak-anak</a:t>
          </a:r>
          <a:r>
            <a:rPr lang="en-US" sz="2400" dirty="0" smtClean="0">
              <a:solidFill>
                <a:schemeClr val="tx1"/>
              </a:solidFill>
            </a:rPr>
            <a:t> </a:t>
          </a:r>
          <a:r>
            <a:rPr lang="en-US" sz="2400" dirty="0" err="1" smtClean="0">
              <a:solidFill>
                <a:schemeClr val="tx1"/>
              </a:solidFill>
            </a:rPr>
            <a:t>dengan</a:t>
          </a:r>
          <a:r>
            <a:rPr lang="en-US" sz="2400" dirty="0" smtClean="0">
              <a:solidFill>
                <a:schemeClr val="tx1"/>
              </a:solidFill>
            </a:rPr>
            <a:t> status </a:t>
          </a:r>
          <a:r>
            <a:rPr lang="en-US" sz="2400" dirty="0" err="1" smtClean="0">
              <a:solidFill>
                <a:schemeClr val="tx1"/>
              </a:solidFill>
            </a:rPr>
            <a:t>gizibaik</a:t>
          </a:r>
          <a:endParaRPr lang="en-US" sz="2400" dirty="0">
            <a:solidFill>
              <a:schemeClr val="tx1"/>
            </a:solidFill>
            <a:latin typeface="Comic Sans MS" pitchFamily="66" charset="0"/>
          </a:endParaRPr>
        </a:p>
      </dgm:t>
    </dgm:pt>
    <dgm:pt modelId="{BA9D4EF3-727B-4B2D-BC93-52A19A4855BB}" type="parTrans" cxnId="{C28BF95E-3877-46F1-8271-6383042AB533}">
      <dgm:prSet/>
      <dgm:spPr/>
      <dgm:t>
        <a:bodyPr/>
        <a:lstStyle/>
        <a:p>
          <a:endParaRPr lang="en-US"/>
        </a:p>
      </dgm:t>
    </dgm:pt>
    <dgm:pt modelId="{03AF1D11-0C81-45B6-BFA4-AE778F15A01D}" type="sibTrans" cxnId="{C28BF95E-3877-46F1-8271-6383042AB533}">
      <dgm:prSet/>
      <dgm:spPr>
        <a:ln>
          <a:solidFill>
            <a:schemeClr val="tx1"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  <dgm:pt modelId="{7775278A-BB8F-47A5-B779-F1E8E942EDE1}">
      <dgm:prSet phldrT="[Text]" custT="1"/>
      <dgm:spPr>
        <a:solidFill>
          <a:srgbClr val="FFC000"/>
        </a:solidFill>
      </dgm:spPr>
      <dgm:t>
        <a:bodyPr/>
        <a:lstStyle/>
        <a:p>
          <a:pPr algn="l"/>
          <a:r>
            <a:rPr lang="en-US" sz="2400" dirty="0" err="1" smtClean="0">
              <a:solidFill>
                <a:schemeClr val="tx1"/>
              </a:solidFill>
              <a:latin typeface="Comic Sans MS" pitchFamily="66" charset="0"/>
            </a:rPr>
            <a:t>Memberikan</a:t>
          </a:r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  </a:t>
          </a:r>
          <a:r>
            <a:rPr lang="en-US" sz="2400" dirty="0" err="1" smtClean="0">
              <a:solidFill>
                <a:schemeClr val="tx1"/>
              </a:solidFill>
              <a:latin typeface="Comic Sans MS" pitchFamily="66" charset="0"/>
            </a:rPr>
            <a:t>konsekuensi</a:t>
          </a:r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Comic Sans MS" pitchFamily="66" charset="0"/>
            </a:rPr>
            <a:t>terhadap</a:t>
          </a:r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Comic Sans MS" pitchFamily="66" charset="0"/>
            </a:rPr>
            <a:t>kesuksesan</a:t>
          </a:r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Comic Sans MS" pitchFamily="66" charset="0"/>
            </a:rPr>
            <a:t>anak</a:t>
          </a:r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Comic Sans MS" pitchFamily="66" charset="0"/>
            </a:rPr>
            <a:t>dalam</a:t>
          </a:r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  </a:t>
          </a:r>
          <a:r>
            <a:rPr lang="en-US" sz="2400" dirty="0" err="1" smtClean="0">
              <a:solidFill>
                <a:schemeClr val="tx1"/>
              </a:solidFill>
              <a:latin typeface="Comic Sans MS" pitchFamily="66" charset="0"/>
            </a:rPr>
            <a:t>kehidupannya</a:t>
          </a:r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Comic Sans MS" pitchFamily="66" charset="0"/>
            </a:rPr>
            <a:t>dimasa</a:t>
          </a:r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 yang </a:t>
          </a:r>
          <a:r>
            <a:rPr lang="en-US" sz="2400" dirty="0" err="1" smtClean="0">
              <a:solidFill>
                <a:schemeClr val="tx1"/>
              </a:solidFill>
              <a:latin typeface="Comic Sans MS" pitchFamily="66" charset="0"/>
            </a:rPr>
            <a:t>akan</a:t>
          </a:r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Comic Sans MS" pitchFamily="66" charset="0"/>
            </a:rPr>
            <a:t>datang</a:t>
          </a:r>
          <a:r>
            <a:rPr lang="en-US" sz="2400" dirty="0" smtClean="0">
              <a:solidFill>
                <a:schemeClr val="tx1"/>
              </a:solidFill>
              <a:latin typeface="Comic Sans MS" pitchFamily="66" charset="0"/>
            </a:rPr>
            <a:t>.</a:t>
          </a:r>
          <a:endParaRPr lang="en-US" sz="2400" dirty="0">
            <a:solidFill>
              <a:schemeClr val="tx1"/>
            </a:solidFill>
            <a:latin typeface="Comic Sans MS" pitchFamily="66" charset="0"/>
          </a:endParaRPr>
        </a:p>
      </dgm:t>
    </dgm:pt>
    <dgm:pt modelId="{EAB555C2-616E-4914-B073-E40F1381CA62}" type="parTrans" cxnId="{758D05C6-80E4-4245-9C4A-34F8FB435A56}">
      <dgm:prSet/>
      <dgm:spPr/>
      <dgm:t>
        <a:bodyPr/>
        <a:lstStyle/>
        <a:p>
          <a:endParaRPr lang="en-US"/>
        </a:p>
      </dgm:t>
    </dgm:pt>
    <dgm:pt modelId="{523E58B3-06E6-462B-A53D-9A9F045F7699}" type="sibTrans" cxnId="{758D05C6-80E4-4245-9C4A-34F8FB435A56}">
      <dgm:prSet/>
      <dgm:spPr>
        <a:ln>
          <a:solidFill>
            <a:schemeClr val="tx1"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  <dgm:pt modelId="{6B89C1B6-1854-4765-BB5B-479EFB26136B}">
      <dgm:prSet phldrT="[Text]"/>
      <dgm:spPr>
        <a:solidFill>
          <a:srgbClr val="FFC000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  <a:latin typeface="Comic Sans MS" pitchFamily="66" charset="0"/>
            </a:rPr>
            <a:t>Stunted </a:t>
          </a:r>
          <a:r>
            <a:rPr lang="en-US" dirty="0" err="1" smtClean="0">
              <a:solidFill>
                <a:schemeClr val="tx1"/>
              </a:solidFill>
              <a:latin typeface="Comic Sans MS" pitchFamily="66" charset="0"/>
            </a:rPr>
            <a:t>akan</a:t>
          </a:r>
          <a:r>
            <a:rPr lang="en-US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Comic Sans MS" pitchFamily="66" charset="0"/>
            </a:rPr>
            <a:t>sangat</a:t>
          </a:r>
          <a:r>
            <a:rPr lang="en-US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Comic Sans MS" pitchFamily="66" charset="0"/>
            </a:rPr>
            <a:t>mempengaruhi</a:t>
          </a:r>
          <a:r>
            <a:rPr lang="en-US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Comic Sans MS" pitchFamily="66" charset="0"/>
            </a:rPr>
            <a:t>kesehatan</a:t>
          </a:r>
          <a:r>
            <a:rPr lang="en-US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Comic Sans MS" pitchFamily="66" charset="0"/>
            </a:rPr>
            <a:t>dan</a:t>
          </a:r>
          <a:r>
            <a:rPr lang="en-US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Comic Sans MS" pitchFamily="66" charset="0"/>
            </a:rPr>
            <a:t>perkembanangan</a:t>
          </a:r>
          <a:r>
            <a:rPr lang="en-US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Comic Sans MS" pitchFamily="66" charset="0"/>
            </a:rPr>
            <a:t>intelektual</a:t>
          </a:r>
          <a:r>
            <a:rPr lang="en-US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Comic Sans MS" pitchFamily="66" charset="0"/>
            </a:rPr>
            <a:t>anak</a:t>
          </a:r>
          <a:r>
            <a:rPr lang="en-US" dirty="0" smtClean="0">
              <a:solidFill>
                <a:schemeClr val="tx1"/>
              </a:solidFill>
              <a:latin typeface="Comic Sans MS" pitchFamily="66" charset="0"/>
            </a:rPr>
            <a:t> </a:t>
          </a:r>
          <a:endParaRPr lang="en-US" dirty="0">
            <a:solidFill>
              <a:schemeClr val="tx1"/>
            </a:solidFill>
            <a:latin typeface="Comic Sans MS" pitchFamily="66" charset="0"/>
          </a:endParaRPr>
        </a:p>
      </dgm:t>
    </dgm:pt>
    <dgm:pt modelId="{4E28EF58-0494-40FF-90C1-9D66C06CDE74}" type="parTrans" cxnId="{F04C2D1A-FF3C-4EA1-B275-903A2CBDB233}">
      <dgm:prSet/>
      <dgm:spPr/>
      <dgm:t>
        <a:bodyPr/>
        <a:lstStyle/>
        <a:p>
          <a:endParaRPr lang="en-US"/>
        </a:p>
      </dgm:t>
    </dgm:pt>
    <dgm:pt modelId="{DC461194-2C20-4A74-9CF4-417E21D4A520}" type="sibTrans" cxnId="{F04C2D1A-FF3C-4EA1-B275-903A2CBDB233}">
      <dgm:prSet/>
      <dgm:spPr/>
      <dgm:t>
        <a:bodyPr/>
        <a:lstStyle/>
        <a:p>
          <a:endParaRPr lang="en-US"/>
        </a:p>
      </dgm:t>
    </dgm:pt>
    <dgm:pt modelId="{28D17350-49D2-4E86-9CB3-17E342BBBC07}" type="pres">
      <dgm:prSet presAssocID="{29ACFF1E-FE2E-4D08-921F-15CD4ACE50FC}" presName="outerComposite" presStyleCnt="0">
        <dgm:presLayoutVars>
          <dgm:chMax val="5"/>
          <dgm:dir/>
          <dgm:resizeHandles val="exact"/>
        </dgm:presLayoutVars>
      </dgm:prSet>
      <dgm:spPr/>
    </dgm:pt>
    <dgm:pt modelId="{8AA3BA8C-8C23-4C02-8F18-F051460ED92C}" type="pres">
      <dgm:prSet presAssocID="{29ACFF1E-FE2E-4D08-921F-15CD4ACE50FC}" presName="dummyMaxCanvas" presStyleCnt="0">
        <dgm:presLayoutVars/>
      </dgm:prSet>
      <dgm:spPr/>
    </dgm:pt>
    <dgm:pt modelId="{6A6C60CA-1BCD-46AA-B4FD-18A32F943A8E}" type="pres">
      <dgm:prSet presAssocID="{29ACFF1E-FE2E-4D08-921F-15CD4ACE50FC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A6FBA4-689E-485F-B164-3A680E94B489}" type="pres">
      <dgm:prSet presAssocID="{29ACFF1E-FE2E-4D08-921F-15CD4ACE50FC}" presName="ThreeNodes_2" presStyleLbl="node1" presStyleIdx="1" presStyleCnt="3" custLinFactNeighborX="-1198" custLinFactNeighborY="1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AB0174-80A6-444C-8B93-B2C97699F3B8}" type="pres">
      <dgm:prSet presAssocID="{29ACFF1E-FE2E-4D08-921F-15CD4ACE50FC}" presName="ThreeNodes_3" presStyleLbl="node1" presStyleIdx="2" presStyleCnt="3" custScaleX="98257" custScaleY="108955">
        <dgm:presLayoutVars>
          <dgm:bulletEnabled val="1"/>
        </dgm:presLayoutVars>
      </dgm:prSet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endParaRPr lang="en-US"/>
        </a:p>
      </dgm:t>
    </dgm:pt>
    <dgm:pt modelId="{96890EB6-19E9-4385-B0E5-B83B1647080B}" type="pres">
      <dgm:prSet presAssocID="{29ACFF1E-FE2E-4D08-921F-15CD4ACE50FC}" presName="ThreeConn_1-2" presStyleLbl="fgAccFollowNode1" presStyleIdx="0" presStyleCnt="2">
        <dgm:presLayoutVars>
          <dgm:bulletEnabled val="1"/>
        </dgm:presLayoutVars>
      </dgm:prSet>
      <dgm:spPr/>
    </dgm:pt>
    <dgm:pt modelId="{476153AD-8614-4C94-B404-BE2C6DADB222}" type="pres">
      <dgm:prSet presAssocID="{29ACFF1E-FE2E-4D08-921F-15CD4ACE50FC}" presName="ThreeConn_2-3" presStyleLbl="fgAccFollowNode1" presStyleIdx="1" presStyleCnt="2">
        <dgm:presLayoutVars>
          <dgm:bulletEnabled val="1"/>
        </dgm:presLayoutVars>
      </dgm:prSet>
      <dgm:spPr/>
    </dgm:pt>
    <dgm:pt modelId="{222EB6C6-68EE-4D90-A978-CFCA5E0EC0C3}" type="pres">
      <dgm:prSet presAssocID="{29ACFF1E-FE2E-4D08-921F-15CD4ACE50FC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6BA9D0-8C20-4926-A3AE-56FD8332B412}" type="pres">
      <dgm:prSet presAssocID="{29ACFF1E-FE2E-4D08-921F-15CD4ACE50FC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1D7D54-B83D-49C3-AF07-776474D1EBAC}" type="pres">
      <dgm:prSet presAssocID="{29ACFF1E-FE2E-4D08-921F-15CD4ACE50FC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4638515-1FBA-4AEE-B18E-98FC455BFDC6}" type="presOf" srcId="{03AF1D11-0C81-45B6-BFA4-AE778F15A01D}" destId="{96890EB6-19E9-4385-B0E5-B83B1647080B}" srcOrd="0" destOrd="0" presId="urn:microsoft.com/office/officeart/2005/8/layout/vProcess5"/>
    <dgm:cxn modelId="{F04C2D1A-FF3C-4EA1-B275-903A2CBDB233}" srcId="{29ACFF1E-FE2E-4D08-921F-15CD4ACE50FC}" destId="{6B89C1B6-1854-4765-BB5B-479EFB26136B}" srcOrd="2" destOrd="0" parTransId="{4E28EF58-0494-40FF-90C1-9D66C06CDE74}" sibTransId="{DC461194-2C20-4A74-9CF4-417E21D4A520}"/>
    <dgm:cxn modelId="{758D05C6-80E4-4245-9C4A-34F8FB435A56}" srcId="{29ACFF1E-FE2E-4D08-921F-15CD4ACE50FC}" destId="{7775278A-BB8F-47A5-B779-F1E8E942EDE1}" srcOrd="1" destOrd="0" parTransId="{EAB555C2-616E-4914-B073-E40F1381CA62}" sibTransId="{523E58B3-06E6-462B-A53D-9A9F045F7699}"/>
    <dgm:cxn modelId="{3F51CEBF-B9F5-4556-8ACA-ED0A7A7330EB}" type="presOf" srcId="{4BE66582-75AE-44EE-A63F-9625D942CF17}" destId="{222EB6C6-68EE-4D90-A978-CFCA5E0EC0C3}" srcOrd="1" destOrd="0" presId="urn:microsoft.com/office/officeart/2005/8/layout/vProcess5"/>
    <dgm:cxn modelId="{1D4903C9-7DEC-4E79-A110-DCEF6DFFA13C}" type="presOf" srcId="{7775278A-BB8F-47A5-B779-F1E8E942EDE1}" destId="{C7A6FBA4-689E-485F-B164-3A680E94B489}" srcOrd="0" destOrd="0" presId="urn:microsoft.com/office/officeart/2005/8/layout/vProcess5"/>
    <dgm:cxn modelId="{B69F0A4A-3634-4B30-8F87-91EADCEFED62}" type="presOf" srcId="{29ACFF1E-FE2E-4D08-921F-15CD4ACE50FC}" destId="{28D17350-49D2-4E86-9CB3-17E342BBBC07}" srcOrd="0" destOrd="0" presId="urn:microsoft.com/office/officeart/2005/8/layout/vProcess5"/>
    <dgm:cxn modelId="{8AB3F24F-93D2-44F2-A854-4A88779B2F20}" type="presOf" srcId="{7775278A-BB8F-47A5-B779-F1E8E942EDE1}" destId="{676BA9D0-8C20-4926-A3AE-56FD8332B412}" srcOrd="1" destOrd="0" presId="urn:microsoft.com/office/officeart/2005/8/layout/vProcess5"/>
    <dgm:cxn modelId="{0124BC49-9B58-4FD6-B45B-91CF3F398CAE}" type="presOf" srcId="{6B89C1B6-1854-4765-BB5B-479EFB26136B}" destId="{BB1D7D54-B83D-49C3-AF07-776474D1EBAC}" srcOrd="1" destOrd="0" presId="urn:microsoft.com/office/officeart/2005/8/layout/vProcess5"/>
    <dgm:cxn modelId="{FB6A75A0-75F0-405F-8F19-730D21925B95}" type="presOf" srcId="{523E58B3-06E6-462B-A53D-9A9F045F7699}" destId="{476153AD-8614-4C94-B404-BE2C6DADB222}" srcOrd="0" destOrd="0" presId="urn:microsoft.com/office/officeart/2005/8/layout/vProcess5"/>
    <dgm:cxn modelId="{E55E2D32-95C5-4C59-B93B-C0B68F1277CD}" type="presOf" srcId="{4BE66582-75AE-44EE-A63F-9625D942CF17}" destId="{6A6C60CA-1BCD-46AA-B4FD-18A32F943A8E}" srcOrd="0" destOrd="0" presId="urn:microsoft.com/office/officeart/2005/8/layout/vProcess5"/>
    <dgm:cxn modelId="{C28BF95E-3877-46F1-8271-6383042AB533}" srcId="{29ACFF1E-FE2E-4D08-921F-15CD4ACE50FC}" destId="{4BE66582-75AE-44EE-A63F-9625D942CF17}" srcOrd="0" destOrd="0" parTransId="{BA9D4EF3-727B-4B2D-BC93-52A19A4855BB}" sibTransId="{03AF1D11-0C81-45B6-BFA4-AE778F15A01D}"/>
    <dgm:cxn modelId="{070783DE-5298-4666-9347-EA748D962946}" type="presOf" srcId="{6B89C1B6-1854-4765-BB5B-479EFB26136B}" destId="{D2AB0174-80A6-444C-8B93-B2C97699F3B8}" srcOrd="0" destOrd="0" presId="urn:microsoft.com/office/officeart/2005/8/layout/vProcess5"/>
    <dgm:cxn modelId="{1EB97530-E179-490B-B3D4-538BEE1F6F0F}" type="presParOf" srcId="{28D17350-49D2-4E86-9CB3-17E342BBBC07}" destId="{8AA3BA8C-8C23-4C02-8F18-F051460ED92C}" srcOrd="0" destOrd="0" presId="urn:microsoft.com/office/officeart/2005/8/layout/vProcess5"/>
    <dgm:cxn modelId="{DAECC725-F6F9-4D8C-80C0-113966439766}" type="presParOf" srcId="{28D17350-49D2-4E86-9CB3-17E342BBBC07}" destId="{6A6C60CA-1BCD-46AA-B4FD-18A32F943A8E}" srcOrd="1" destOrd="0" presId="urn:microsoft.com/office/officeart/2005/8/layout/vProcess5"/>
    <dgm:cxn modelId="{D34C9783-B93C-4E4B-9C34-9D530E95B883}" type="presParOf" srcId="{28D17350-49D2-4E86-9CB3-17E342BBBC07}" destId="{C7A6FBA4-689E-485F-B164-3A680E94B489}" srcOrd="2" destOrd="0" presId="urn:microsoft.com/office/officeart/2005/8/layout/vProcess5"/>
    <dgm:cxn modelId="{A07F1935-0DCA-4499-B9BA-67EB2FA9B945}" type="presParOf" srcId="{28D17350-49D2-4E86-9CB3-17E342BBBC07}" destId="{D2AB0174-80A6-444C-8B93-B2C97699F3B8}" srcOrd="3" destOrd="0" presId="urn:microsoft.com/office/officeart/2005/8/layout/vProcess5"/>
    <dgm:cxn modelId="{9F133131-9922-4867-B9D7-F33A58CFB3AC}" type="presParOf" srcId="{28D17350-49D2-4E86-9CB3-17E342BBBC07}" destId="{96890EB6-19E9-4385-B0E5-B83B1647080B}" srcOrd="4" destOrd="0" presId="urn:microsoft.com/office/officeart/2005/8/layout/vProcess5"/>
    <dgm:cxn modelId="{E8736A13-C31D-4875-8DE2-430753F9F896}" type="presParOf" srcId="{28D17350-49D2-4E86-9CB3-17E342BBBC07}" destId="{476153AD-8614-4C94-B404-BE2C6DADB222}" srcOrd="5" destOrd="0" presId="urn:microsoft.com/office/officeart/2005/8/layout/vProcess5"/>
    <dgm:cxn modelId="{4B7F06EF-D1B6-44CF-8066-59829ACC740D}" type="presParOf" srcId="{28D17350-49D2-4E86-9CB3-17E342BBBC07}" destId="{222EB6C6-68EE-4D90-A978-CFCA5E0EC0C3}" srcOrd="6" destOrd="0" presId="urn:microsoft.com/office/officeart/2005/8/layout/vProcess5"/>
    <dgm:cxn modelId="{9C13DD9C-E8BC-49A4-BA68-B80BC13626DD}" type="presParOf" srcId="{28D17350-49D2-4E86-9CB3-17E342BBBC07}" destId="{676BA9D0-8C20-4926-A3AE-56FD8332B412}" srcOrd="7" destOrd="0" presId="urn:microsoft.com/office/officeart/2005/8/layout/vProcess5"/>
    <dgm:cxn modelId="{CA50053D-F495-48CB-9809-3D18D26408E5}" type="presParOf" srcId="{28D17350-49D2-4E86-9CB3-17E342BBBC07}" destId="{BB1D7D54-B83D-49C3-AF07-776474D1EBAC}" srcOrd="8" destOrd="0" presId="urn:microsoft.com/office/officeart/2005/8/layout/vProcess5"/>
  </dgm:cxnLst>
  <dgm:bg>
    <a:solidFill>
      <a:schemeClr val="accent3">
        <a:lumMod val="75000"/>
      </a:schemeClr>
    </a:solidFill>
  </dgm:bg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BBE3C8A-9282-4560-9B24-A5FFEE9FB583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3D51816-C884-43F1-BDC0-DB961CDF0443}">
      <dgm:prSet phldrT="[Text]" custT="1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sz="3200" dirty="0" err="1" smtClean="0">
              <a:solidFill>
                <a:schemeClr val="tx1"/>
              </a:solidFill>
            </a:rPr>
            <a:t>Penyebab</a:t>
          </a:r>
          <a:r>
            <a:rPr lang="en-US" sz="3200" dirty="0" smtClean="0">
              <a:solidFill>
                <a:schemeClr val="tx1"/>
              </a:solidFill>
            </a:rPr>
            <a:t> </a:t>
          </a:r>
          <a:r>
            <a:rPr lang="en-US" sz="3200" dirty="0" err="1" smtClean="0">
              <a:solidFill>
                <a:schemeClr val="tx1"/>
              </a:solidFill>
            </a:rPr>
            <a:t>dari</a:t>
          </a:r>
          <a:r>
            <a:rPr lang="en-US" sz="3200" dirty="0" smtClean="0">
              <a:solidFill>
                <a:schemeClr val="tx1"/>
              </a:solidFill>
            </a:rPr>
            <a:t> stunted </a:t>
          </a:r>
          <a:r>
            <a:rPr lang="en-US" sz="3200" dirty="0" err="1" smtClean="0">
              <a:solidFill>
                <a:schemeClr val="tx1"/>
              </a:solidFill>
            </a:rPr>
            <a:t>adal</a:t>
          </a:r>
          <a:r>
            <a:rPr lang="en-US" sz="2800" dirty="0" err="1" smtClean="0">
              <a:solidFill>
                <a:schemeClr val="tx1"/>
              </a:solidFill>
            </a:rPr>
            <a:t>ah</a:t>
          </a:r>
          <a:r>
            <a:rPr lang="en-US" sz="2800" dirty="0" smtClean="0">
              <a:solidFill>
                <a:schemeClr val="tx1"/>
              </a:solidFill>
            </a:rPr>
            <a:t> </a:t>
          </a:r>
          <a:endParaRPr lang="en-US" sz="2800" dirty="0">
            <a:solidFill>
              <a:schemeClr val="tx1"/>
            </a:solidFill>
            <a:latin typeface="Comic Sans MS" pitchFamily="66" charset="0"/>
          </a:endParaRPr>
        </a:p>
      </dgm:t>
    </dgm:pt>
    <dgm:pt modelId="{54C53CAF-CA17-40D5-9C32-5CB27AD8C8BF}" type="parTrans" cxnId="{34DC1574-197E-4903-8DEE-750A0EDCC135}">
      <dgm:prSet/>
      <dgm:spPr/>
      <dgm:t>
        <a:bodyPr/>
        <a:lstStyle/>
        <a:p>
          <a:endParaRPr lang="en-US"/>
        </a:p>
      </dgm:t>
    </dgm:pt>
    <dgm:pt modelId="{55E775EB-AC3F-4B92-8C70-19FF0514EFEC}" type="sibTrans" cxnId="{34DC1574-197E-4903-8DEE-750A0EDCC135}">
      <dgm:prSet/>
      <dgm:spPr/>
      <dgm:t>
        <a:bodyPr/>
        <a:lstStyle/>
        <a:p>
          <a:endParaRPr lang="en-US"/>
        </a:p>
      </dgm:t>
    </dgm:pt>
    <dgm:pt modelId="{C7F6BF6B-9E80-4725-B47A-F3AA37160731}">
      <dgm:prSet phldrT="[Text]" custT="1"/>
      <dgm:spPr>
        <a:solidFill>
          <a:srgbClr val="92D050"/>
        </a:solidFill>
      </dgm:spPr>
      <dgm:t>
        <a:bodyPr/>
        <a:lstStyle/>
        <a:p>
          <a:r>
            <a:rPr lang="en-US" sz="3600" dirty="0" smtClean="0">
              <a:solidFill>
                <a:schemeClr val="tx1"/>
              </a:solidFill>
              <a:latin typeface="Comic Sans MS" pitchFamily="66" charset="0"/>
            </a:rPr>
            <a:t>BBLR</a:t>
          </a:r>
          <a:endParaRPr lang="en-US" sz="3600" dirty="0">
            <a:solidFill>
              <a:schemeClr val="tx1"/>
            </a:solidFill>
            <a:latin typeface="Comic Sans MS" pitchFamily="66" charset="0"/>
          </a:endParaRPr>
        </a:p>
      </dgm:t>
    </dgm:pt>
    <dgm:pt modelId="{AFACE509-6610-4B5B-A013-9390830D1E41}" type="parTrans" cxnId="{5B824BE3-6FEF-45D8-A25E-A4AA8BA40ACD}">
      <dgm:prSet/>
      <dgm:spPr/>
      <dgm:t>
        <a:bodyPr/>
        <a:lstStyle/>
        <a:p>
          <a:endParaRPr lang="en-US"/>
        </a:p>
      </dgm:t>
    </dgm:pt>
    <dgm:pt modelId="{1944E345-5610-42AC-95EE-35B81933C0E4}" type="sibTrans" cxnId="{5B824BE3-6FEF-45D8-A25E-A4AA8BA40ACD}">
      <dgm:prSet/>
      <dgm:spPr/>
      <dgm:t>
        <a:bodyPr/>
        <a:lstStyle/>
        <a:p>
          <a:endParaRPr lang="en-US"/>
        </a:p>
      </dgm:t>
    </dgm:pt>
    <dgm:pt modelId="{B4701694-E427-4479-B383-BE3F2A7FE9FF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3600" dirty="0" smtClean="0">
              <a:solidFill>
                <a:schemeClr val="tx1"/>
              </a:solidFill>
              <a:latin typeface="Comic Sans MS" pitchFamily="66" charset="0"/>
            </a:rPr>
            <a:t>ASI yang </a:t>
          </a:r>
          <a:r>
            <a:rPr lang="en-US" sz="3600" dirty="0" err="1" smtClean="0">
              <a:solidFill>
                <a:schemeClr val="tx1"/>
              </a:solidFill>
              <a:latin typeface="Comic Sans MS" pitchFamily="66" charset="0"/>
            </a:rPr>
            <a:t>tidak</a:t>
          </a:r>
          <a:r>
            <a:rPr lang="en-US" sz="36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3600" dirty="0" err="1" smtClean="0">
              <a:solidFill>
                <a:schemeClr val="tx1"/>
              </a:solidFill>
              <a:latin typeface="Comic Sans MS" pitchFamily="66" charset="0"/>
            </a:rPr>
            <a:t>memadai</a:t>
          </a:r>
          <a:endParaRPr lang="en-US" sz="3600" dirty="0">
            <a:solidFill>
              <a:schemeClr val="tx1"/>
            </a:solidFill>
            <a:latin typeface="Comic Sans MS" pitchFamily="66" charset="0"/>
          </a:endParaRPr>
        </a:p>
      </dgm:t>
    </dgm:pt>
    <dgm:pt modelId="{2FAD10AA-6DFC-4E62-8AFF-5F4AFEF6D5D2}" type="parTrans" cxnId="{36234101-0AEE-4B9B-836C-F96F6CC4673B}">
      <dgm:prSet/>
      <dgm:spPr/>
      <dgm:t>
        <a:bodyPr/>
        <a:lstStyle/>
        <a:p>
          <a:endParaRPr lang="en-US"/>
        </a:p>
      </dgm:t>
    </dgm:pt>
    <dgm:pt modelId="{C2461185-7CA5-4887-A512-0C8FEA909011}" type="sibTrans" cxnId="{36234101-0AEE-4B9B-836C-F96F6CC4673B}">
      <dgm:prSet/>
      <dgm:spPr/>
      <dgm:t>
        <a:bodyPr/>
        <a:lstStyle/>
        <a:p>
          <a:endParaRPr lang="en-US"/>
        </a:p>
      </dgm:t>
    </dgm:pt>
    <dgm:pt modelId="{4BD40E21-BC43-4F83-BF4E-610528759812}">
      <dgm:prSet phldrT="[Text]" custT="1"/>
      <dgm:spPr/>
      <dgm:t>
        <a:bodyPr/>
        <a:lstStyle/>
        <a:p>
          <a:r>
            <a:rPr lang="en-US" sz="3600" dirty="0" err="1" smtClean="0">
              <a:solidFill>
                <a:schemeClr val="tx1"/>
              </a:solidFill>
              <a:latin typeface="Comic Sans MS" pitchFamily="66" charset="0"/>
            </a:rPr>
            <a:t>Makanan</a:t>
          </a:r>
          <a:r>
            <a:rPr lang="en-US" sz="36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3600" dirty="0" err="1" smtClean="0">
              <a:solidFill>
                <a:schemeClr val="tx1"/>
              </a:solidFill>
              <a:latin typeface="Comic Sans MS" pitchFamily="66" charset="0"/>
            </a:rPr>
            <a:t>tambahan</a:t>
          </a:r>
          <a:r>
            <a:rPr lang="en-US" sz="3600" dirty="0" smtClean="0">
              <a:solidFill>
                <a:schemeClr val="tx1"/>
              </a:solidFill>
              <a:latin typeface="Comic Sans MS" pitchFamily="66" charset="0"/>
            </a:rPr>
            <a:t> yang </a:t>
          </a:r>
          <a:r>
            <a:rPr lang="en-US" sz="3600" dirty="0" err="1" smtClean="0">
              <a:solidFill>
                <a:schemeClr val="tx1"/>
              </a:solidFill>
              <a:latin typeface="Comic Sans MS" pitchFamily="66" charset="0"/>
            </a:rPr>
            <a:t>tidak</a:t>
          </a:r>
          <a:r>
            <a:rPr lang="en-US" sz="36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3600" dirty="0" err="1" smtClean="0">
              <a:solidFill>
                <a:schemeClr val="tx1"/>
              </a:solidFill>
              <a:latin typeface="Comic Sans MS" pitchFamily="66" charset="0"/>
            </a:rPr>
            <a:t>sesuai</a:t>
          </a:r>
          <a:endParaRPr lang="en-US" sz="3600" dirty="0">
            <a:solidFill>
              <a:schemeClr val="tx1"/>
            </a:solidFill>
            <a:latin typeface="Comic Sans MS" pitchFamily="66" charset="0"/>
          </a:endParaRPr>
        </a:p>
      </dgm:t>
    </dgm:pt>
    <dgm:pt modelId="{B9840E16-1D95-4CC6-AE8C-8CA1014CC7DC}" type="parTrans" cxnId="{3845A48E-0095-4C1F-B4C4-C48FA14A0E8E}">
      <dgm:prSet/>
      <dgm:spPr/>
      <dgm:t>
        <a:bodyPr/>
        <a:lstStyle/>
        <a:p>
          <a:endParaRPr lang="en-US"/>
        </a:p>
      </dgm:t>
    </dgm:pt>
    <dgm:pt modelId="{34E2465F-FC4D-419F-8EE7-7C0F7C8C2321}" type="sibTrans" cxnId="{3845A48E-0095-4C1F-B4C4-C48FA14A0E8E}">
      <dgm:prSet/>
      <dgm:spPr/>
      <dgm:t>
        <a:bodyPr/>
        <a:lstStyle/>
        <a:p>
          <a:endParaRPr lang="en-US"/>
        </a:p>
      </dgm:t>
    </dgm:pt>
    <dgm:pt modelId="{3F81ADD1-9909-4ADA-83E4-E9C041509087}" type="pres">
      <dgm:prSet presAssocID="{7BBE3C8A-9282-4560-9B24-A5FFEE9FB583}" presName="composite" presStyleCnt="0">
        <dgm:presLayoutVars>
          <dgm:chMax val="1"/>
          <dgm:dir/>
          <dgm:resizeHandles val="exact"/>
        </dgm:presLayoutVars>
      </dgm:prSet>
      <dgm:spPr/>
    </dgm:pt>
    <dgm:pt modelId="{D0D63C1D-FF2D-4FA9-A667-E3AA60892211}" type="pres">
      <dgm:prSet presAssocID="{C3D51816-C884-43F1-BDC0-DB961CDF0443}" presName="roof" presStyleLbl="dkBgShp" presStyleIdx="0" presStyleCnt="2" custLinFactNeighborY="-12855"/>
      <dgm:spPr/>
      <dgm:t>
        <a:bodyPr/>
        <a:lstStyle/>
        <a:p>
          <a:endParaRPr lang="en-US"/>
        </a:p>
      </dgm:t>
    </dgm:pt>
    <dgm:pt modelId="{3042D1EE-EC5C-4A7E-873C-28C7DEBD5C74}" type="pres">
      <dgm:prSet presAssocID="{C3D51816-C884-43F1-BDC0-DB961CDF0443}" presName="pillars" presStyleCnt="0"/>
      <dgm:spPr/>
    </dgm:pt>
    <dgm:pt modelId="{046C3DE7-19CF-4730-8CA0-52CC5974D2A7}" type="pres">
      <dgm:prSet presAssocID="{C3D51816-C884-43F1-BDC0-DB961CDF0443}" presName="pillar1" presStyleLbl="node1" presStyleIdx="0" presStyleCnt="3">
        <dgm:presLayoutVars>
          <dgm:bulletEnabled val="1"/>
        </dgm:presLayoutVars>
      </dgm:prSet>
      <dgm:spPr/>
    </dgm:pt>
    <dgm:pt modelId="{DD9CB605-51FE-4303-96DA-E014EABC0AB8}" type="pres">
      <dgm:prSet presAssocID="{B4701694-E427-4479-B383-BE3F2A7FE9FF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41ACC2-D532-404A-89C7-A9D21E597F9C}" type="pres">
      <dgm:prSet presAssocID="{4BD40E21-BC43-4F83-BF4E-610528759812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732927-6070-489E-A5EB-615A303C62AE}" type="pres">
      <dgm:prSet presAssocID="{C3D51816-C884-43F1-BDC0-DB961CDF0443}" presName="base" presStyleLbl="dkBgShp" presStyleIdx="1" presStyleCnt="2"/>
      <dgm:spPr/>
    </dgm:pt>
  </dgm:ptLst>
  <dgm:cxnLst>
    <dgm:cxn modelId="{41074727-5530-40C3-858C-3EE8DC55B2C5}" type="presOf" srcId="{C3D51816-C884-43F1-BDC0-DB961CDF0443}" destId="{D0D63C1D-FF2D-4FA9-A667-E3AA60892211}" srcOrd="0" destOrd="0" presId="urn:microsoft.com/office/officeart/2005/8/layout/hList3"/>
    <dgm:cxn modelId="{B54A968A-9A55-4F82-9A1A-48101096650A}" type="presOf" srcId="{7BBE3C8A-9282-4560-9B24-A5FFEE9FB583}" destId="{3F81ADD1-9909-4ADA-83E4-E9C041509087}" srcOrd="0" destOrd="0" presId="urn:microsoft.com/office/officeart/2005/8/layout/hList3"/>
    <dgm:cxn modelId="{3845A48E-0095-4C1F-B4C4-C48FA14A0E8E}" srcId="{C3D51816-C884-43F1-BDC0-DB961CDF0443}" destId="{4BD40E21-BC43-4F83-BF4E-610528759812}" srcOrd="2" destOrd="0" parTransId="{B9840E16-1D95-4CC6-AE8C-8CA1014CC7DC}" sibTransId="{34E2465F-FC4D-419F-8EE7-7C0F7C8C2321}"/>
    <dgm:cxn modelId="{8686574A-8048-432A-8457-931621D54AD8}" type="presOf" srcId="{4BD40E21-BC43-4F83-BF4E-610528759812}" destId="{0F41ACC2-D532-404A-89C7-A9D21E597F9C}" srcOrd="0" destOrd="0" presId="urn:microsoft.com/office/officeart/2005/8/layout/hList3"/>
    <dgm:cxn modelId="{5B824BE3-6FEF-45D8-A25E-A4AA8BA40ACD}" srcId="{C3D51816-C884-43F1-BDC0-DB961CDF0443}" destId="{C7F6BF6B-9E80-4725-B47A-F3AA37160731}" srcOrd="0" destOrd="0" parTransId="{AFACE509-6610-4B5B-A013-9390830D1E41}" sibTransId="{1944E345-5610-42AC-95EE-35B81933C0E4}"/>
    <dgm:cxn modelId="{36234101-0AEE-4B9B-836C-F96F6CC4673B}" srcId="{C3D51816-C884-43F1-BDC0-DB961CDF0443}" destId="{B4701694-E427-4479-B383-BE3F2A7FE9FF}" srcOrd="1" destOrd="0" parTransId="{2FAD10AA-6DFC-4E62-8AFF-5F4AFEF6D5D2}" sibTransId="{C2461185-7CA5-4887-A512-0C8FEA909011}"/>
    <dgm:cxn modelId="{EDB9D941-AFB6-466C-98C1-3E2F64C113B1}" type="presOf" srcId="{C7F6BF6B-9E80-4725-B47A-F3AA37160731}" destId="{046C3DE7-19CF-4730-8CA0-52CC5974D2A7}" srcOrd="0" destOrd="0" presId="urn:microsoft.com/office/officeart/2005/8/layout/hList3"/>
    <dgm:cxn modelId="{B964A34C-5CCA-4AD5-B8C8-A27A66572A24}" type="presOf" srcId="{B4701694-E427-4479-B383-BE3F2A7FE9FF}" destId="{DD9CB605-51FE-4303-96DA-E014EABC0AB8}" srcOrd="0" destOrd="0" presId="urn:microsoft.com/office/officeart/2005/8/layout/hList3"/>
    <dgm:cxn modelId="{34DC1574-197E-4903-8DEE-750A0EDCC135}" srcId="{7BBE3C8A-9282-4560-9B24-A5FFEE9FB583}" destId="{C3D51816-C884-43F1-BDC0-DB961CDF0443}" srcOrd="0" destOrd="0" parTransId="{54C53CAF-CA17-40D5-9C32-5CB27AD8C8BF}" sibTransId="{55E775EB-AC3F-4B92-8C70-19FF0514EFEC}"/>
    <dgm:cxn modelId="{86BD583A-AFDF-4A41-B3FD-BB9C8EBE116F}" type="presParOf" srcId="{3F81ADD1-9909-4ADA-83E4-E9C041509087}" destId="{D0D63C1D-FF2D-4FA9-A667-E3AA60892211}" srcOrd="0" destOrd="0" presId="urn:microsoft.com/office/officeart/2005/8/layout/hList3"/>
    <dgm:cxn modelId="{61F2563C-3460-4E09-812C-ADE812627451}" type="presParOf" srcId="{3F81ADD1-9909-4ADA-83E4-E9C041509087}" destId="{3042D1EE-EC5C-4A7E-873C-28C7DEBD5C74}" srcOrd="1" destOrd="0" presId="urn:microsoft.com/office/officeart/2005/8/layout/hList3"/>
    <dgm:cxn modelId="{479363B3-E66B-4A51-A2A5-1D8ABF9C26AE}" type="presParOf" srcId="{3042D1EE-EC5C-4A7E-873C-28C7DEBD5C74}" destId="{046C3DE7-19CF-4730-8CA0-52CC5974D2A7}" srcOrd="0" destOrd="0" presId="urn:microsoft.com/office/officeart/2005/8/layout/hList3"/>
    <dgm:cxn modelId="{03F4EEC0-20F2-4BB5-9932-34D9CA49582B}" type="presParOf" srcId="{3042D1EE-EC5C-4A7E-873C-28C7DEBD5C74}" destId="{DD9CB605-51FE-4303-96DA-E014EABC0AB8}" srcOrd="1" destOrd="0" presId="urn:microsoft.com/office/officeart/2005/8/layout/hList3"/>
    <dgm:cxn modelId="{8AC678A5-D57F-4868-B7A4-C7EAA407B196}" type="presParOf" srcId="{3042D1EE-EC5C-4A7E-873C-28C7DEBD5C74}" destId="{0F41ACC2-D532-404A-89C7-A9D21E597F9C}" srcOrd="2" destOrd="0" presId="urn:microsoft.com/office/officeart/2005/8/layout/hList3"/>
    <dgm:cxn modelId="{30462094-D797-411E-964E-98AE78B1165C}" type="presParOf" srcId="{3F81ADD1-9909-4ADA-83E4-E9C041509087}" destId="{19732927-6070-489E-A5EB-615A303C62AE}" srcOrd="2" destOrd="0" presId="urn:microsoft.com/office/officeart/2005/8/layout/hList3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BBE3C8A-9282-4560-9B24-A5FFEE9FB583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3D51816-C884-43F1-BDC0-DB961CDF0443}">
      <dgm:prSet phldrT="[Text]" custT="1"/>
      <dgm:spPr>
        <a:solidFill>
          <a:srgbClr val="FE82EC"/>
        </a:solidFill>
      </dgm:spPr>
      <dgm:t>
        <a:bodyPr/>
        <a:lstStyle/>
        <a:p>
          <a:r>
            <a:rPr lang="en-US" sz="3200" dirty="0" err="1" smtClean="0">
              <a:solidFill>
                <a:schemeClr val="tx1"/>
              </a:solidFill>
              <a:latin typeface="Comic Sans MS" pitchFamily="66" charset="0"/>
            </a:rPr>
            <a:t>Penyebab</a:t>
          </a:r>
          <a:r>
            <a:rPr lang="en-US" sz="32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3200" dirty="0" err="1" smtClean="0">
              <a:solidFill>
                <a:schemeClr val="tx1"/>
              </a:solidFill>
              <a:latin typeface="Comic Sans MS" pitchFamily="66" charset="0"/>
            </a:rPr>
            <a:t>dari</a:t>
          </a:r>
          <a:r>
            <a:rPr lang="en-US" sz="3200" dirty="0" smtClean="0">
              <a:solidFill>
                <a:schemeClr val="tx1"/>
              </a:solidFill>
              <a:latin typeface="Comic Sans MS" pitchFamily="66" charset="0"/>
            </a:rPr>
            <a:t> stunted </a:t>
          </a:r>
          <a:r>
            <a:rPr lang="en-US" sz="3200" dirty="0" err="1" smtClean="0">
              <a:solidFill>
                <a:schemeClr val="tx1"/>
              </a:solidFill>
              <a:latin typeface="Comic Sans MS" pitchFamily="66" charset="0"/>
            </a:rPr>
            <a:t>adalah</a:t>
          </a:r>
          <a:r>
            <a:rPr lang="en-US" sz="32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endParaRPr lang="en-US" sz="3200" dirty="0">
            <a:solidFill>
              <a:schemeClr val="tx1"/>
            </a:solidFill>
            <a:latin typeface="Comic Sans MS" pitchFamily="66" charset="0"/>
          </a:endParaRPr>
        </a:p>
      </dgm:t>
    </dgm:pt>
    <dgm:pt modelId="{54C53CAF-CA17-40D5-9C32-5CB27AD8C8BF}" type="parTrans" cxnId="{34DC1574-197E-4903-8DEE-750A0EDCC135}">
      <dgm:prSet/>
      <dgm:spPr/>
      <dgm:t>
        <a:bodyPr/>
        <a:lstStyle/>
        <a:p>
          <a:endParaRPr lang="en-US"/>
        </a:p>
      </dgm:t>
    </dgm:pt>
    <dgm:pt modelId="{55E775EB-AC3F-4B92-8C70-19FF0514EFEC}" type="sibTrans" cxnId="{34DC1574-197E-4903-8DEE-750A0EDCC135}">
      <dgm:prSet/>
      <dgm:spPr/>
      <dgm:t>
        <a:bodyPr/>
        <a:lstStyle/>
        <a:p>
          <a:endParaRPr lang="en-US"/>
        </a:p>
      </dgm:t>
    </dgm:pt>
    <dgm:pt modelId="{C7F6BF6B-9E80-4725-B47A-F3AA37160731}">
      <dgm:prSet phldrT="[Text]" custT="1"/>
      <dgm:spPr>
        <a:solidFill>
          <a:srgbClr val="92D050"/>
        </a:solidFill>
      </dgm:spPr>
      <dgm:t>
        <a:bodyPr/>
        <a:lstStyle/>
        <a:p>
          <a:r>
            <a:rPr lang="en-US" sz="3600" dirty="0" err="1" smtClean="0">
              <a:solidFill>
                <a:schemeClr val="tx1"/>
              </a:solidFill>
              <a:latin typeface="Comic Sans MS" pitchFamily="66" charset="0"/>
            </a:rPr>
            <a:t>Diare</a:t>
          </a:r>
          <a:r>
            <a:rPr lang="en-US" sz="36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3600" dirty="0" err="1" smtClean="0">
              <a:solidFill>
                <a:schemeClr val="tx1"/>
              </a:solidFill>
              <a:latin typeface="Comic Sans MS" pitchFamily="66" charset="0"/>
            </a:rPr>
            <a:t>berulang</a:t>
          </a:r>
          <a:endParaRPr lang="en-US" sz="3600" dirty="0">
            <a:solidFill>
              <a:schemeClr val="tx1"/>
            </a:solidFill>
            <a:latin typeface="Comic Sans MS" pitchFamily="66" charset="0"/>
          </a:endParaRPr>
        </a:p>
      </dgm:t>
    </dgm:pt>
    <dgm:pt modelId="{AFACE509-6610-4B5B-A013-9390830D1E41}" type="parTrans" cxnId="{5B824BE3-6FEF-45D8-A25E-A4AA8BA40ACD}">
      <dgm:prSet/>
      <dgm:spPr/>
      <dgm:t>
        <a:bodyPr/>
        <a:lstStyle/>
        <a:p>
          <a:endParaRPr lang="en-US"/>
        </a:p>
      </dgm:t>
    </dgm:pt>
    <dgm:pt modelId="{1944E345-5610-42AC-95EE-35B81933C0E4}" type="sibTrans" cxnId="{5B824BE3-6FEF-45D8-A25E-A4AA8BA40ACD}">
      <dgm:prSet/>
      <dgm:spPr/>
      <dgm:t>
        <a:bodyPr/>
        <a:lstStyle/>
        <a:p>
          <a:endParaRPr lang="en-US"/>
        </a:p>
      </dgm:t>
    </dgm:pt>
    <dgm:pt modelId="{B4701694-E427-4479-B383-BE3F2A7FE9FF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3600" dirty="0" err="1" smtClean="0">
              <a:solidFill>
                <a:schemeClr val="tx1"/>
              </a:solidFill>
              <a:latin typeface="Comic Sans MS" pitchFamily="66" charset="0"/>
            </a:rPr>
            <a:t>Infeksi</a:t>
          </a:r>
          <a:r>
            <a:rPr lang="en-US" sz="36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r>
            <a:rPr lang="en-US" sz="3600" dirty="0" err="1" smtClean="0">
              <a:solidFill>
                <a:schemeClr val="tx1"/>
              </a:solidFill>
              <a:latin typeface="Comic Sans MS" pitchFamily="66" charset="0"/>
            </a:rPr>
            <a:t>pernapasan</a:t>
          </a:r>
          <a:r>
            <a:rPr lang="en-US" sz="3600" dirty="0" smtClean="0"/>
            <a:t>. </a:t>
          </a:r>
          <a:endParaRPr lang="en-US" sz="3600" dirty="0">
            <a:solidFill>
              <a:schemeClr val="tx1"/>
            </a:solidFill>
            <a:latin typeface="Comic Sans MS" pitchFamily="66" charset="0"/>
          </a:endParaRPr>
        </a:p>
      </dgm:t>
    </dgm:pt>
    <dgm:pt modelId="{2FAD10AA-6DFC-4E62-8AFF-5F4AFEF6D5D2}" type="parTrans" cxnId="{36234101-0AEE-4B9B-836C-F96F6CC4673B}">
      <dgm:prSet/>
      <dgm:spPr/>
      <dgm:t>
        <a:bodyPr/>
        <a:lstStyle/>
        <a:p>
          <a:endParaRPr lang="en-US"/>
        </a:p>
      </dgm:t>
    </dgm:pt>
    <dgm:pt modelId="{C2461185-7CA5-4887-A512-0C8FEA909011}" type="sibTrans" cxnId="{36234101-0AEE-4B9B-836C-F96F6CC4673B}">
      <dgm:prSet/>
      <dgm:spPr/>
      <dgm:t>
        <a:bodyPr/>
        <a:lstStyle/>
        <a:p>
          <a:endParaRPr lang="en-US"/>
        </a:p>
      </dgm:t>
    </dgm:pt>
    <dgm:pt modelId="{3F81ADD1-9909-4ADA-83E4-E9C041509087}" type="pres">
      <dgm:prSet presAssocID="{7BBE3C8A-9282-4560-9B24-A5FFEE9FB583}" presName="composite" presStyleCnt="0">
        <dgm:presLayoutVars>
          <dgm:chMax val="1"/>
          <dgm:dir/>
          <dgm:resizeHandles val="exact"/>
        </dgm:presLayoutVars>
      </dgm:prSet>
      <dgm:spPr/>
    </dgm:pt>
    <dgm:pt modelId="{D0D63C1D-FF2D-4FA9-A667-E3AA60892211}" type="pres">
      <dgm:prSet presAssocID="{C3D51816-C884-43F1-BDC0-DB961CDF0443}" presName="roof" presStyleLbl="dkBgShp" presStyleIdx="0" presStyleCnt="2" custLinFactNeighborY="-12855"/>
      <dgm:spPr/>
      <dgm:t>
        <a:bodyPr/>
        <a:lstStyle/>
        <a:p>
          <a:endParaRPr lang="en-US"/>
        </a:p>
      </dgm:t>
    </dgm:pt>
    <dgm:pt modelId="{3042D1EE-EC5C-4A7E-873C-28C7DEBD5C74}" type="pres">
      <dgm:prSet presAssocID="{C3D51816-C884-43F1-BDC0-DB961CDF0443}" presName="pillars" presStyleCnt="0"/>
      <dgm:spPr/>
    </dgm:pt>
    <dgm:pt modelId="{046C3DE7-19CF-4730-8CA0-52CC5974D2A7}" type="pres">
      <dgm:prSet presAssocID="{C3D51816-C884-43F1-BDC0-DB961CDF0443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9CB605-51FE-4303-96DA-E014EABC0AB8}" type="pres">
      <dgm:prSet presAssocID="{B4701694-E427-4479-B383-BE3F2A7FE9FF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732927-6070-489E-A5EB-615A303C62AE}" type="pres">
      <dgm:prSet presAssocID="{C3D51816-C884-43F1-BDC0-DB961CDF0443}" presName="base" presStyleLbl="dkBgShp" presStyleIdx="1" presStyleCnt="2"/>
      <dgm:spPr/>
    </dgm:pt>
  </dgm:ptLst>
  <dgm:cxnLst>
    <dgm:cxn modelId="{5B824BE3-6FEF-45D8-A25E-A4AA8BA40ACD}" srcId="{C3D51816-C884-43F1-BDC0-DB961CDF0443}" destId="{C7F6BF6B-9E80-4725-B47A-F3AA37160731}" srcOrd="0" destOrd="0" parTransId="{AFACE509-6610-4B5B-A013-9390830D1E41}" sibTransId="{1944E345-5610-42AC-95EE-35B81933C0E4}"/>
    <dgm:cxn modelId="{E5F6AFDD-BC04-4A80-A950-2FFB6843B7DC}" type="presOf" srcId="{7BBE3C8A-9282-4560-9B24-A5FFEE9FB583}" destId="{3F81ADD1-9909-4ADA-83E4-E9C041509087}" srcOrd="0" destOrd="0" presId="urn:microsoft.com/office/officeart/2005/8/layout/hList3"/>
    <dgm:cxn modelId="{F269B21B-B762-4EB4-B504-D45C68D556D0}" type="presOf" srcId="{C3D51816-C884-43F1-BDC0-DB961CDF0443}" destId="{D0D63C1D-FF2D-4FA9-A667-E3AA60892211}" srcOrd="0" destOrd="0" presId="urn:microsoft.com/office/officeart/2005/8/layout/hList3"/>
    <dgm:cxn modelId="{36234101-0AEE-4B9B-836C-F96F6CC4673B}" srcId="{C3D51816-C884-43F1-BDC0-DB961CDF0443}" destId="{B4701694-E427-4479-B383-BE3F2A7FE9FF}" srcOrd="1" destOrd="0" parTransId="{2FAD10AA-6DFC-4E62-8AFF-5F4AFEF6D5D2}" sibTransId="{C2461185-7CA5-4887-A512-0C8FEA909011}"/>
    <dgm:cxn modelId="{AFB62E89-3188-40F4-A442-B78127225170}" type="presOf" srcId="{B4701694-E427-4479-B383-BE3F2A7FE9FF}" destId="{DD9CB605-51FE-4303-96DA-E014EABC0AB8}" srcOrd="0" destOrd="0" presId="urn:microsoft.com/office/officeart/2005/8/layout/hList3"/>
    <dgm:cxn modelId="{EC9A05C8-D2DE-478A-A207-13618585EA7E}" type="presOf" srcId="{C7F6BF6B-9E80-4725-B47A-F3AA37160731}" destId="{046C3DE7-19CF-4730-8CA0-52CC5974D2A7}" srcOrd="0" destOrd="0" presId="urn:microsoft.com/office/officeart/2005/8/layout/hList3"/>
    <dgm:cxn modelId="{34DC1574-197E-4903-8DEE-750A0EDCC135}" srcId="{7BBE3C8A-9282-4560-9B24-A5FFEE9FB583}" destId="{C3D51816-C884-43F1-BDC0-DB961CDF0443}" srcOrd="0" destOrd="0" parTransId="{54C53CAF-CA17-40D5-9C32-5CB27AD8C8BF}" sibTransId="{55E775EB-AC3F-4B92-8C70-19FF0514EFEC}"/>
    <dgm:cxn modelId="{29DED9A0-698B-4685-92EB-F092593D478E}" type="presParOf" srcId="{3F81ADD1-9909-4ADA-83E4-E9C041509087}" destId="{D0D63C1D-FF2D-4FA9-A667-E3AA60892211}" srcOrd="0" destOrd="0" presId="urn:microsoft.com/office/officeart/2005/8/layout/hList3"/>
    <dgm:cxn modelId="{73DBA4F4-820E-44B1-81C3-975C45B52B6B}" type="presParOf" srcId="{3F81ADD1-9909-4ADA-83E4-E9C041509087}" destId="{3042D1EE-EC5C-4A7E-873C-28C7DEBD5C74}" srcOrd="1" destOrd="0" presId="urn:microsoft.com/office/officeart/2005/8/layout/hList3"/>
    <dgm:cxn modelId="{1D789693-097D-4A83-A869-5F3B7B02B4A5}" type="presParOf" srcId="{3042D1EE-EC5C-4A7E-873C-28C7DEBD5C74}" destId="{046C3DE7-19CF-4730-8CA0-52CC5974D2A7}" srcOrd="0" destOrd="0" presId="urn:microsoft.com/office/officeart/2005/8/layout/hList3"/>
    <dgm:cxn modelId="{778E531F-2FFD-49E5-A52D-C17C4FA9CAD4}" type="presParOf" srcId="{3042D1EE-EC5C-4A7E-873C-28C7DEBD5C74}" destId="{DD9CB605-51FE-4303-96DA-E014EABC0AB8}" srcOrd="1" destOrd="0" presId="urn:microsoft.com/office/officeart/2005/8/layout/hList3"/>
    <dgm:cxn modelId="{4D47A67C-FF69-4EAD-888E-75BE0BB75EFF}" type="presParOf" srcId="{3F81ADD1-9909-4ADA-83E4-E9C041509087}" destId="{19732927-6070-489E-A5EB-615A303C62AE}" srcOrd="2" destOrd="0" presId="urn:microsoft.com/office/officeart/2005/8/layout/h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C64F56-94A8-4503-B2CF-4882DFDF1BC8}" type="datetimeFigureOut">
              <a:rPr lang="en-US" smtClean="0"/>
              <a:t>5/22/2015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1C1799-99F5-46A2-BB69-D1D70F3DA6B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FF0DA912-1EAB-4262-8A6C-5DB0ADBB8428}" type="datetime1">
              <a:rPr lang="en-US" smtClean="0"/>
              <a:t>5/22/2015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CC4444E2-F31B-47B9-BA72-45BE8304971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737D7-A5A8-4BE6-9647-092049C1AE5A}" type="datetime1">
              <a:rPr lang="en-US" smtClean="0"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7ABE1-A8FB-48FC-B350-C7C176538007}" type="datetime1">
              <a:rPr lang="en-US" smtClean="0"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29F9C-C90E-4968-84F7-C25C4E5C098F}" type="datetime1">
              <a:rPr lang="en-US" smtClean="0"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FCFE857-4B36-40F5-81A1-FD08A1CA48B4}" type="datetime1">
              <a:rPr lang="en-US" smtClean="0"/>
              <a:t>5/22/2015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CC4444E2-F31B-47B9-BA72-45BE8304971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77712-383D-4A28-A206-354E984DB7F4}" type="datetime1">
              <a:rPr lang="en-US" smtClean="0"/>
              <a:t>5/22/2015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C5CEF-28FC-48E9-9D09-B9DB5FFFA068}" type="datetime1">
              <a:rPr lang="en-US" smtClean="0"/>
              <a:t>5/22/2015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E74E-86B0-4484-83E6-F033E6021780}" type="datetime1">
              <a:rPr lang="en-US" smtClean="0"/>
              <a:t>5/22/2015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83B48-CFD4-4F02-8964-89DA0628FFDA}" type="datetime1">
              <a:rPr lang="en-US" smtClean="0"/>
              <a:t>5/22/2015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4B2D9-47B0-4D52-A6A1-91B62BF1C502}" type="datetime1">
              <a:rPr lang="en-US" smtClean="0"/>
              <a:t>5/22/2015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3279F-BFAB-40F9-A56E-B916177D0FDC}" type="datetime1">
              <a:rPr lang="en-US" smtClean="0"/>
              <a:t>5/22/2015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417FCD8-D4FD-4495-BF0F-7659D76D956B}" type="datetime1">
              <a:rPr lang="en-US" smtClean="0"/>
              <a:t>5/22/2015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C4444E2-F31B-47B9-BA72-45BE83049717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indonesian-publichealth.com/2013/01/dampak-dan-penyebab-stunted.html/stunting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Single Corner Rectangle 3"/>
          <p:cNvSpPr/>
          <p:nvPr/>
        </p:nvSpPr>
        <p:spPr>
          <a:xfrm>
            <a:off x="1219200" y="2895600"/>
            <a:ext cx="7391400" cy="2514600"/>
          </a:xfrm>
          <a:prstGeom prst="snip1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447800" y="3810000"/>
            <a:ext cx="704883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MASALAH STUNTED</a:t>
            </a:r>
            <a:endParaRPr lang="en-US" sz="4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23241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3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US" dirty="0" err="1" smtClean="0">
                <a:latin typeface="Comic Sans MS" pitchFamily="66" charset="0"/>
              </a:rPr>
              <a:t>Menurut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smtClean="0">
                <a:latin typeface="Comic Sans MS" pitchFamily="66" charset="0"/>
              </a:rPr>
              <a:t>UNICEF </a:t>
            </a:r>
            <a:r>
              <a:rPr lang="en-US" dirty="0" smtClean="0">
                <a:latin typeface="Comic Sans MS" pitchFamily="66" charset="0"/>
              </a:rPr>
              <a:t>(1998) </a:t>
            </a:r>
            <a:r>
              <a:rPr lang="en-US" dirty="0" err="1" smtClean="0">
                <a:latin typeface="Comic Sans MS" pitchFamily="66" charset="0"/>
              </a:rPr>
              <a:t>beberapa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fakta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terkait</a:t>
            </a:r>
            <a:r>
              <a:rPr lang="en-US" dirty="0" smtClean="0">
                <a:latin typeface="Comic Sans MS" pitchFamily="66" charset="0"/>
              </a:rPr>
              <a:t> stunted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pengaruhnya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antara</a:t>
            </a:r>
            <a:r>
              <a:rPr lang="en-US" dirty="0" smtClean="0">
                <a:latin typeface="Comic Sans MS" pitchFamily="66" charset="0"/>
              </a:rPr>
              <a:t> lain </a:t>
            </a:r>
            <a:r>
              <a:rPr lang="en-US" dirty="0" smtClean="0">
                <a:latin typeface="Comic Sans MS" pitchFamily="66" charset="0"/>
              </a:rPr>
              <a:t>: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10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533400" y="1371600"/>
          <a:ext cx="82296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2800" dirty="0" err="1" smtClean="0">
                <a:latin typeface="Comic Sans MS" pitchFamily="66" charset="0"/>
              </a:rPr>
              <a:t>Menurut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UNICEF </a:t>
            </a:r>
            <a:r>
              <a:rPr lang="en-US" sz="2800" dirty="0" smtClean="0">
                <a:latin typeface="Comic Sans MS" pitchFamily="66" charset="0"/>
              </a:rPr>
              <a:t>(1998) </a:t>
            </a:r>
            <a:r>
              <a:rPr lang="en-US" sz="2800" dirty="0" err="1" smtClean="0">
                <a:latin typeface="Comic Sans MS" pitchFamily="66" charset="0"/>
              </a:rPr>
              <a:t>beberapa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fakta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terkait</a:t>
            </a:r>
            <a:r>
              <a:rPr lang="en-US" sz="2800" dirty="0" smtClean="0">
                <a:latin typeface="Comic Sans MS" pitchFamily="66" charset="0"/>
              </a:rPr>
              <a:t> stunted </a:t>
            </a:r>
            <a:r>
              <a:rPr lang="en-US" sz="2800" dirty="0" err="1" smtClean="0">
                <a:latin typeface="Comic Sans MS" pitchFamily="66" charset="0"/>
              </a:rPr>
              <a:t>dan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pengaruhnya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antara</a:t>
            </a:r>
            <a:r>
              <a:rPr lang="en-US" sz="2800" dirty="0" smtClean="0">
                <a:latin typeface="Comic Sans MS" pitchFamily="66" charset="0"/>
              </a:rPr>
              <a:t> lain </a:t>
            </a:r>
            <a:r>
              <a:rPr lang="en-US" sz="2800" dirty="0" smtClean="0">
                <a:latin typeface="Comic Sans MS" pitchFamily="66" charset="0"/>
              </a:rPr>
              <a:t>: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11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533400" y="1371600"/>
          <a:ext cx="82296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12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457200" y="228600"/>
          <a:ext cx="8229600" cy="5927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13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457200" y="228600"/>
          <a:ext cx="8229600" cy="5927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2800" dirty="0" err="1" smtClean="0">
                <a:latin typeface="Comic Sans MS" pitchFamily="66" charset="0"/>
              </a:rPr>
              <a:t>Pengaruh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gizi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pada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anak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usia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dini</a:t>
            </a:r>
            <a:r>
              <a:rPr lang="en-US" sz="2800" dirty="0" smtClean="0">
                <a:latin typeface="Comic Sans MS" pitchFamily="66" charset="0"/>
              </a:rPr>
              <a:t/>
            </a:r>
            <a:br>
              <a:rPr lang="en-US" sz="2800" dirty="0" smtClean="0">
                <a:latin typeface="Comic Sans MS" pitchFamily="66" charset="0"/>
              </a:rPr>
            </a:b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yang </a:t>
            </a:r>
            <a:r>
              <a:rPr lang="en-US" sz="2800" dirty="0" err="1" smtClean="0">
                <a:latin typeface="Comic Sans MS" pitchFamily="66" charset="0"/>
              </a:rPr>
              <a:t>mengalami</a:t>
            </a:r>
            <a:r>
              <a:rPr lang="en-US" sz="2800" dirty="0" smtClean="0">
                <a:latin typeface="Comic Sans MS" pitchFamily="66" charset="0"/>
              </a:rPr>
              <a:t> stunted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14</a:t>
            </a:fld>
            <a:endParaRPr lang="en-US"/>
          </a:p>
        </p:txBody>
      </p:sp>
      <p:graphicFrame>
        <p:nvGraphicFramePr>
          <p:cNvPr id="5" name="Diagram 4"/>
          <p:cNvGraphicFramePr/>
          <p:nvPr/>
        </p:nvGraphicFramePr>
        <p:xfrm>
          <a:off x="685800" y="1524000"/>
          <a:ext cx="7848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2800" dirty="0" err="1" smtClean="0">
                <a:latin typeface="Comic Sans MS" pitchFamily="66" charset="0"/>
              </a:rPr>
              <a:t>Pengaruh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gizi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pada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anak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usia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dini</a:t>
            </a:r>
            <a:r>
              <a:rPr lang="en-US" sz="2800" dirty="0" smtClean="0">
                <a:latin typeface="Comic Sans MS" pitchFamily="66" charset="0"/>
              </a:rPr>
              <a:t/>
            </a:r>
            <a:br>
              <a:rPr lang="en-US" sz="2800" dirty="0" smtClean="0">
                <a:latin typeface="Comic Sans MS" pitchFamily="66" charset="0"/>
              </a:rPr>
            </a:b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yang </a:t>
            </a:r>
            <a:r>
              <a:rPr lang="en-US" sz="2800" dirty="0" err="1" smtClean="0">
                <a:latin typeface="Comic Sans MS" pitchFamily="66" charset="0"/>
              </a:rPr>
              <a:t>mengalami</a:t>
            </a:r>
            <a:r>
              <a:rPr lang="en-US" sz="2800" dirty="0" smtClean="0">
                <a:latin typeface="Comic Sans MS" pitchFamily="66" charset="0"/>
              </a:rPr>
              <a:t> stunted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15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8229600" cy="4328160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lvl="0"/>
            <a:r>
              <a:rPr lang="en-US" dirty="0" err="1" smtClean="0">
                <a:latin typeface="Comic Sans MS" pitchFamily="66" charset="0"/>
              </a:rPr>
              <a:t>Kegagalan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pertumbuhan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anak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usia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dini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berlanjut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pada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masa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remaja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kemudian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tumbuh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menjadi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wanita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dewasa</a:t>
            </a:r>
            <a:r>
              <a:rPr lang="en-US" dirty="0" smtClean="0">
                <a:latin typeface="Comic Sans MS" pitchFamily="66" charset="0"/>
              </a:rPr>
              <a:t> yang stunted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mempengaruhi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secara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langsung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pada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kesehatan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produktivitas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sehingga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meningkatkan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peluang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melahirkan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anak</a:t>
            </a:r>
            <a:r>
              <a:rPr lang="en-US" dirty="0" smtClean="0">
                <a:latin typeface="Comic Sans MS" pitchFamily="66" charset="0"/>
              </a:rPr>
              <a:t> 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BBLR. </a:t>
            </a:r>
            <a:endParaRPr lang="en-US" dirty="0" smtClean="0">
              <a:latin typeface="Comic Sans MS" pitchFamily="66" charset="0"/>
            </a:endParaRPr>
          </a:p>
          <a:p>
            <a:pPr lvl="0"/>
            <a:r>
              <a:rPr lang="en-US" dirty="0" smtClean="0">
                <a:latin typeface="Comic Sans MS" pitchFamily="66" charset="0"/>
              </a:rPr>
              <a:t>Stunted </a:t>
            </a:r>
            <a:r>
              <a:rPr lang="en-US" dirty="0" err="1" smtClean="0">
                <a:latin typeface="Comic Sans MS" pitchFamily="66" charset="0"/>
              </a:rPr>
              <a:t>terutama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berbahaya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pada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perempuan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karena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lebih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cenderung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menghambat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dalam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proses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pertumbuhan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berisiko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lebih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besar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meninggal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saat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melahirkan</a:t>
            </a:r>
            <a:r>
              <a:rPr lang="en-US" dirty="0" smtClean="0">
                <a:latin typeface="Comic Sans MS" pitchFamily="66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3100" dirty="0" smtClean="0">
                <a:latin typeface="Comic Sans MS" pitchFamily="66" charset="0"/>
              </a:rPr>
              <a:t>Stunting </a:t>
            </a:r>
            <a:r>
              <a:rPr lang="en-US" sz="3100" dirty="0" err="1" smtClean="0">
                <a:latin typeface="Comic Sans MS" pitchFamily="66" charset="0"/>
              </a:rPr>
              <a:t>dapat</a:t>
            </a:r>
            <a:r>
              <a:rPr lang="en-US" sz="3100" dirty="0" smtClean="0">
                <a:latin typeface="Comic Sans MS" pitchFamily="66" charset="0"/>
              </a:rPr>
              <a:t> </a:t>
            </a:r>
            <a:r>
              <a:rPr lang="en-US" sz="3100" dirty="0" err="1" smtClean="0">
                <a:latin typeface="Comic Sans MS" pitchFamily="66" charset="0"/>
              </a:rPr>
              <a:t>dicegah</a:t>
            </a:r>
            <a:r>
              <a:rPr lang="en-US" sz="3100" dirty="0" smtClean="0">
                <a:latin typeface="Comic Sans MS" pitchFamily="66" charset="0"/>
              </a:rPr>
              <a:t> </a:t>
            </a:r>
            <a:r>
              <a:rPr lang="en-US" sz="3100" dirty="0" err="1" smtClean="0">
                <a:latin typeface="Comic Sans MS" pitchFamily="66" charset="0"/>
              </a:rPr>
              <a:t>dengan</a:t>
            </a:r>
            <a:r>
              <a:rPr lang="en-US" sz="3100" dirty="0" smtClean="0">
                <a:latin typeface="Comic Sans MS" pitchFamily="66" charset="0"/>
              </a:rPr>
              <a:t> </a:t>
            </a:r>
            <a:r>
              <a:rPr lang="en-US" sz="3100" dirty="0" smtClean="0">
                <a:latin typeface="Comic Sans MS" pitchFamily="66" charset="0"/>
              </a:rPr>
              <a:t/>
            </a:r>
            <a:br>
              <a:rPr lang="en-US" sz="3100" dirty="0" smtClean="0">
                <a:latin typeface="Comic Sans MS" pitchFamily="66" charset="0"/>
              </a:rPr>
            </a:br>
            <a:r>
              <a:rPr lang="en-US" sz="3100" dirty="0" err="1" smtClean="0">
                <a:latin typeface="Comic Sans MS" pitchFamily="66" charset="0"/>
              </a:rPr>
              <a:t>beberapa</a:t>
            </a:r>
            <a:r>
              <a:rPr lang="en-US" sz="3100" dirty="0" smtClean="0">
                <a:latin typeface="Comic Sans MS" pitchFamily="66" charset="0"/>
              </a:rPr>
              <a:t> </a:t>
            </a:r>
            <a:r>
              <a:rPr lang="en-US" sz="3100" dirty="0" err="1" smtClean="0">
                <a:latin typeface="Comic Sans MS" pitchFamily="66" charset="0"/>
              </a:rPr>
              <a:t>cara</a:t>
            </a:r>
            <a:r>
              <a:rPr lang="en-US" sz="3100" dirty="0" smtClean="0">
                <a:latin typeface="Comic Sans MS" pitchFamily="66" charset="0"/>
              </a:rPr>
              <a:t>, </a:t>
            </a:r>
            <a:r>
              <a:rPr lang="en-US" sz="3100" dirty="0" err="1" smtClean="0">
                <a:latin typeface="Comic Sans MS" pitchFamily="66" charset="0"/>
              </a:rPr>
              <a:t>antara</a:t>
            </a:r>
            <a:r>
              <a:rPr lang="en-US" sz="3100" dirty="0" smtClean="0">
                <a:latin typeface="Comic Sans MS" pitchFamily="66" charset="0"/>
              </a:rPr>
              <a:t> lain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16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8229600" cy="4709160"/>
          </a:xfrm>
          <a:solidFill>
            <a:schemeClr val="bg2">
              <a:lumMod val="75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en-US" sz="2800" dirty="0" err="1" smtClean="0">
                <a:latin typeface="Comic Sans MS" pitchFamily="66" charset="0"/>
              </a:rPr>
              <a:t>Pemberian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ASI </a:t>
            </a:r>
            <a:r>
              <a:rPr lang="en-US" sz="2800" dirty="0" err="1" smtClean="0">
                <a:latin typeface="Comic Sans MS" pitchFamily="66" charset="0"/>
              </a:rPr>
              <a:t>secara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baik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tepat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disertai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dengan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pengawasan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berat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badan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secara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teratur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terus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menerus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en-US" sz="2800" dirty="0" err="1" smtClean="0">
                <a:latin typeface="Comic Sans MS" pitchFamily="66" charset="0"/>
              </a:rPr>
              <a:t>Menghindari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pemberian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makanan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buatan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kepada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anak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untuk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mengganti</a:t>
            </a:r>
            <a:r>
              <a:rPr lang="en-US" sz="2800" dirty="0" smtClean="0">
                <a:latin typeface="Comic Sans MS" pitchFamily="66" charset="0"/>
              </a:rPr>
              <a:t> ASI </a:t>
            </a:r>
            <a:r>
              <a:rPr lang="en-US" sz="2800" dirty="0" err="1" smtClean="0">
                <a:latin typeface="Comic Sans MS" pitchFamily="66" charset="0"/>
              </a:rPr>
              <a:t>sepanjang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ibu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masih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mampu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menghasilkan</a:t>
            </a:r>
            <a:r>
              <a:rPr lang="en-US" sz="2800" dirty="0" smtClean="0">
                <a:latin typeface="Comic Sans MS" pitchFamily="66" charset="0"/>
              </a:rPr>
              <a:t> ASI, </a:t>
            </a:r>
            <a:r>
              <a:rPr lang="en-US" sz="2800" dirty="0" err="1" smtClean="0">
                <a:latin typeface="Comic Sans MS" pitchFamily="66" charset="0"/>
              </a:rPr>
              <a:t>terutama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pada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usia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bawah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empat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bulan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en-US" sz="2800" dirty="0" err="1" smtClean="0">
                <a:latin typeface="Comic Sans MS" pitchFamily="66" charset="0"/>
              </a:rPr>
              <a:t>Meningkatkan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pendapatan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keluarga</a:t>
            </a:r>
            <a:r>
              <a:rPr lang="en-US" sz="2800" dirty="0" smtClean="0">
                <a:latin typeface="Comic Sans MS" pitchFamily="66" charset="0"/>
              </a:rPr>
              <a:t> yang </a:t>
            </a:r>
            <a:r>
              <a:rPr lang="en-US" sz="2800" dirty="0" err="1" smtClean="0">
                <a:latin typeface="Comic Sans MS" pitchFamily="66" charset="0"/>
              </a:rPr>
              <a:t>dapat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dilakukan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dengan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upaya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mengikutsertakan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para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anggota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keluarga</a:t>
            </a:r>
            <a:r>
              <a:rPr lang="en-US" sz="2800" dirty="0" smtClean="0">
                <a:latin typeface="Comic Sans MS" pitchFamily="66" charset="0"/>
              </a:rPr>
              <a:t> yang </a:t>
            </a:r>
            <a:r>
              <a:rPr lang="en-US" sz="2800" dirty="0" err="1" smtClean="0">
                <a:latin typeface="Comic Sans MS" pitchFamily="66" charset="0"/>
              </a:rPr>
              <a:t>sudah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cukup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umur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untuk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bekerja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dengan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diimbangi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dengan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penggunaan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uang</a:t>
            </a:r>
            <a:r>
              <a:rPr lang="en-US" sz="2800" dirty="0" smtClean="0">
                <a:latin typeface="Comic Sans MS" pitchFamily="66" charset="0"/>
              </a:rPr>
              <a:t> yang </a:t>
            </a:r>
            <a:r>
              <a:rPr lang="en-US" sz="2800" dirty="0" err="1" smtClean="0">
                <a:latin typeface="Comic Sans MS" pitchFamily="66" charset="0"/>
              </a:rPr>
              <a:t>terarah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efisien</a:t>
            </a:r>
            <a:r>
              <a:rPr lang="en-US" sz="2800" dirty="0" smtClean="0">
                <a:latin typeface="Comic Sans MS" pitchFamily="66" charset="0"/>
              </a:rPr>
              <a:t>. </a:t>
            </a:r>
            <a:endParaRPr lang="en-US" sz="2800" dirty="0" smtClean="0">
              <a:latin typeface="Comic Sans MS" pitchFamily="66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3100" dirty="0" smtClean="0">
                <a:latin typeface="Comic Sans MS" pitchFamily="66" charset="0"/>
              </a:rPr>
              <a:t>Stunting </a:t>
            </a:r>
            <a:r>
              <a:rPr lang="en-US" sz="3100" dirty="0" err="1" smtClean="0">
                <a:latin typeface="Comic Sans MS" pitchFamily="66" charset="0"/>
              </a:rPr>
              <a:t>dapat</a:t>
            </a:r>
            <a:r>
              <a:rPr lang="en-US" sz="3100" dirty="0" smtClean="0">
                <a:latin typeface="Comic Sans MS" pitchFamily="66" charset="0"/>
              </a:rPr>
              <a:t> </a:t>
            </a:r>
            <a:r>
              <a:rPr lang="en-US" sz="3100" dirty="0" err="1" smtClean="0">
                <a:latin typeface="Comic Sans MS" pitchFamily="66" charset="0"/>
              </a:rPr>
              <a:t>dicegah</a:t>
            </a:r>
            <a:r>
              <a:rPr lang="en-US" sz="3100" dirty="0" smtClean="0">
                <a:latin typeface="Comic Sans MS" pitchFamily="66" charset="0"/>
              </a:rPr>
              <a:t> </a:t>
            </a:r>
            <a:r>
              <a:rPr lang="en-US" sz="3100" dirty="0" err="1" smtClean="0">
                <a:latin typeface="Comic Sans MS" pitchFamily="66" charset="0"/>
              </a:rPr>
              <a:t>dengan</a:t>
            </a:r>
            <a:r>
              <a:rPr lang="en-US" sz="3100" dirty="0" smtClean="0">
                <a:latin typeface="Comic Sans MS" pitchFamily="66" charset="0"/>
              </a:rPr>
              <a:t> </a:t>
            </a:r>
            <a:r>
              <a:rPr lang="en-US" sz="3100" dirty="0" smtClean="0">
                <a:latin typeface="Comic Sans MS" pitchFamily="66" charset="0"/>
              </a:rPr>
              <a:t/>
            </a:r>
            <a:br>
              <a:rPr lang="en-US" sz="3100" dirty="0" smtClean="0">
                <a:latin typeface="Comic Sans MS" pitchFamily="66" charset="0"/>
              </a:rPr>
            </a:br>
            <a:r>
              <a:rPr lang="en-US" sz="3100" dirty="0" err="1" smtClean="0">
                <a:latin typeface="Comic Sans MS" pitchFamily="66" charset="0"/>
              </a:rPr>
              <a:t>beberapa</a:t>
            </a:r>
            <a:r>
              <a:rPr lang="en-US" sz="3100" dirty="0" smtClean="0">
                <a:latin typeface="Comic Sans MS" pitchFamily="66" charset="0"/>
              </a:rPr>
              <a:t> </a:t>
            </a:r>
            <a:r>
              <a:rPr lang="en-US" sz="3100" dirty="0" err="1" smtClean="0">
                <a:latin typeface="Comic Sans MS" pitchFamily="66" charset="0"/>
              </a:rPr>
              <a:t>cara</a:t>
            </a:r>
            <a:r>
              <a:rPr lang="en-US" sz="3100" dirty="0" smtClean="0">
                <a:latin typeface="Comic Sans MS" pitchFamily="66" charset="0"/>
              </a:rPr>
              <a:t>, </a:t>
            </a:r>
            <a:r>
              <a:rPr lang="en-US" sz="3100" dirty="0" err="1" smtClean="0">
                <a:latin typeface="Comic Sans MS" pitchFamily="66" charset="0"/>
              </a:rPr>
              <a:t>antara</a:t>
            </a:r>
            <a:r>
              <a:rPr lang="en-US" sz="3100" dirty="0" smtClean="0">
                <a:latin typeface="Comic Sans MS" pitchFamily="66" charset="0"/>
              </a:rPr>
              <a:t> lain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17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8229600" cy="4709160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Cara </a:t>
            </a:r>
            <a:r>
              <a:rPr lang="en-US" sz="2800" dirty="0" smtClean="0">
                <a:latin typeface="Comic Sans MS" pitchFamily="66" charset="0"/>
              </a:rPr>
              <a:t>lain yang </a:t>
            </a:r>
            <a:r>
              <a:rPr lang="en-US" sz="2800" dirty="0" err="1" smtClean="0">
                <a:latin typeface="Comic Sans MS" pitchFamily="66" charset="0"/>
              </a:rPr>
              <a:t>dapat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ditempuh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adalah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pemberdayaan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melalui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peningkatan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keterampilan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kewirausahaan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en-US" sz="2800" dirty="0" err="1" smtClean="0">
                <a:latin typeface="Comic Sans MS" pitchFamily="66" charset="0"/>
              </a:rPr>
              <a:t>Meningkatkan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intensitas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komunikasi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informasi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edukasi</a:t>
            </a:r>
            <a:r>
              <a:rPr lang="en-US" sz="2800" dirty="0" smtClean="0">
                <a:latin typeface="Comic Sans MS" pitchFamily="66" charset="0"/>
              </a:rPr>
              <a:t> (KIE) </a:t>
            </a:r>
            <a:r>
              <a:rPr lang="en-US" sz="2800" dirty="0" err="1" smtClean="0">
                <a:latin typeface="Comic Sans MS" pitchFamily="66" charset="0"/>
              </a:rPr>
              <a:t>kepada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masyarakaat</a:t>
            </a:r>
            <a:r>
              <a:rPr lang="en-US" sz="2800" dirty="0" smtClean="0">
                <a:latin typeface="Comic Sans MS" pitchFamily="66" charset="0"/>
              </a:rPr>
              <a:t>, </a:t>
            </a:r>
            <a:r>
              <a:rPr lang="en-US" sz="2800" dirty="0" err="1" smtClean="0">
                <a:latin typeface="Comic Sans MS" pitchFamily="66" charset="0"/>
              </a:rPr>
              <a:t>terutama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para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ibu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mengenai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pentingnya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konsumsi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zat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besi</a:t>
            </a:r>
            <a:r>
              <a:rPr lang="en-US" sz="2800" dirty="0" smtClean="0">
                <a:latin typeface="Comic Sans MS" pitchFamily="66" charset="0"/>
              </a:rPr>
              <a:t> yang </a:t>
            </a:r>
            <a:r>
              <a:rPr lang="en-US" sz="2800" dirty="0" err="1" smtClean="0">
                <a:latin typeface="Comic Sans MS" pitchFamily="66" charset="0"/>
              </a:rPr>
              <a:t>diatur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sesuai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kebutuhan</a:t>
            </a:r>
            <a:r>
              <a:rPr lang="en-US" sz="2800" dirty="0" smtClean="0">
                <a:latin typeface="Comic Sans MS" pitchFamily="66" charset="0"/>
              </a:rPr>
              <a:t>. Hal </a:t>
            </a:r>
            <a:r>
              <a:rPr lang="en-US" sz="2800" dirty="0" err="1" smtClean="0">
                <a:latin typeface="Comic Sans MS" pitchFamily="66" charset="0"/>
              </a:rPr>
              <a:t>ini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dapat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dikoordinasikan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dengan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kegiatan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posyandu</a:t>
            </a:r>
            <a:r>
              <a:rPr lang="en-US" sz="2800" dirty="0" smtClean="0">
                <a:latin typeface="Comic Sans MS" pitchFamily="66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52400"/>
            <a:ext cx="5562600" cy="838200"/>
          </a:xfrm>
          <a:solidFill>
            <a:srgbClr val="339933"/>
          </a:solidFill>
        </p:spPr>
        <p:txBody>
          <a:bodyPr/>
          <a:lstStyle/>
          <a:p>
            <a:pPr algn="ctr"/>
            <a:r>
              <a:rPr lang="en-US" dirty="0" err="1" smtClean="0">
                <a:solidFill>
                  <a:schemeClr val="bg2"/>
                </a:solidFill>
                <a:latin typeface="Comic Sans MS" pitchFamily="66" charset="0"/>
              </a:rPr>
              <a:t>Penanggulangan</a:t>
            </a:r>
            <a:endParaRPr lang="en-US" dirty="0">
              <a:solidFill>
                <a:schemeClr val="bg2"/>
              </a:solidFill>
              <a:latin typeface="Comic Sans MS" pitchFamily="66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18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8229600" cy="3962400"/>
          </a:xfrm>
          <a:solidFill>
            <a:srgbClr val="CCCCFF"/>
          </a:solidFill>
        </p:spPr>
        <p:txBody>
          <a:bodyPr/>
          <a:lstStyle/>
          <a:p>
            <a:r>
              <a:rPr lang="en-US" dirty="0" err="1" smtClean="0">
                <a:latin typeface="Comic Sans MS" pitchFamily="66" charset="0"/>
              </a:rPr>
              <a:t>Periode</a:t>
            </a:r>
            <a:r>
              <a:rPr lang="en-US" dirty="0" smtClean="0">
                <a:latin typeface="Comic Sans MS" pitchFamily="66" charset="0"/>
              </a:rPr>
              <a:t> yang paling </a:t>
            </a:r>
            <a:r>
              <a:rPr lang="en-US" dirty="0" err="1" smtClean="0">
                <a:latin typeface="Comic Sans MS" pitchFamily="66" charset="0"/>
              </a:rPr>
              <a:t>kritis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dalam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penanggulangan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i="1" dirty="0" smtClean="0">
                <a:latin typeface="Comic Sans MS" pitchFamily="66" charset="0"/>
              </a:rPr>
              <a:t>stunting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dimulai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sejak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janin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dalam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kandungan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sampai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anak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berusia</a:t>
            </a:r>
            <a:r>
              <a:rPr lang="en-US" dirty="0" smtClean="0">
                <a:latin typeface="Comic Sans MS" pitchFamily="66" charset="0"/>
              </a:rPr>
              <a:t> 2 </a:t>
            </a:r>
            <a:r>
              <a:rPr lang="en-US" dirty="0" err="1" smtClean="0">
                <a:latin typeface="Comic Sans MS" pitchFamily="66" charset="0"/>
              </a:rPr>
              <a:t>tahun</a:t>
            </a:r>
            <a:r>
              <a:rPr lang="en-US" dirty="0" smtClean="0">
                <a:latin typeface="Comic Sans MS" pitchFamily="66" charset="0"/>
              </a:rPr>
              <a:t> yang </a:t>
            </a:r>
            <a:r>
              <a:rPr lang="en-US" dirty="0" err="1" smtClean="0">
                <a:latin typeface="Comic Sans MS" pitchFamily="66" charset="0"/>
              </a:rPr>
              <a:t>disebut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periode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emas</a:t>
            </a:r>
            <a:r>
              <a:rPr lang="en-US" dirty="0" smtClean="0">
                <a:latin typeface="Comic Sans MS" pitchFamily="66" charset="0"/>
              </a:rPr>
              <a:t> (</a:t>
            </a:r>
            <a:r>
              <a:rPr lang="en-US" dirty="0" err="1" smtClean="0">
                <a:latin typeface="Comic Sans MS" pitchFamily="66" charset="0"/>
              </a:rPr>
              <a:t>seribu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hari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pertama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kehidupan</a:t>
            </a:r>
            <a:r>
              <a:rPr lang="en-US" dirty="0" smtClean="0">
                <a:latin typeface="Comic Sans MS" pitchFamily="66" charset="0"/>
              </a:rPr>
              <a:t>)</a:t>
            </a:r>
          </a:p>
          <a:p>
            <a:r>
              <a:rPr lang="en-US" dirty="0" err="1" smtClean="0">
                <a:latin typeface="Comic Sans MS" pitchFamily="66" charset="0"/>
              </a:rPr>
              <a:t>Perbaikan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gizi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diprioritaskan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pada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usia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seribu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hari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pertama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kehidupan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yaitu</a:t>
            </a:r>
            <a:r>
              <a:rPr lang="en-US" dirty="0" smtClean="0">
                <a:latin typeface="Comic Sans MS" pitchFamily="66" charset="0"/>
              </a:rPr>
              <a:t> 270 </a:t>
            </a:r>
            <a:r>
              <a:rPr lang="en-US" dirty="0" err="1" smtClean="0">
                <a:latin typeface="Comic Sans MS" pitchFamily="66" charset="0"/>
              </a:rPr>
              <a:t>hari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selama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kehamilannya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730 </a:t>
            </a:r>
            <a:r>
              <a:rPr lang="en-US" dirty="0" err="1" smtClean="0">
                <a:latin typeface="Comic Sans MS" pitchFamily="66" charset="0"/>
              </a:rPr>
              <a:t>hari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pada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kehidupan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pertama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bayi</a:t>
            </a:r>
            <a:r>
              <a:rPr lang="en-US" dirty="0" smtClean="0">
                <a:latin typeface="Comic Sans MS" pitchFamily="66" charset="0"/>
              </a:rPr>
              <a:t> yang </a:t>
            </a:r>
            <a:r>
              <a:rPr lang="en-US" dirty="0" err="1" smtClean="0">
                <a:latin typeface="Comic Sans MS" pitchFamily="66" charset="0"/>
              </a:rPr>
              <a:t>dilahirkannya</a:t>
            </a:r>
            <a:r>
              <a:rPr lang="en-US" dirty="0" smtClean="0">
                <a:latin typeface="Comic Sans MS" pitchFamily="66" charset="0"/>
              </a:rPr>
              <a:t>.</a:t>
            </a:r>
          </a:p>
          <a:p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010400" cy="838200"/>
          </a:xfrm>
          <a:solidFill>
            <a:schemeClr val="bg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2800" dirty="0" err="1" smtClean="0">
                <a:latin typeface="Comic Sans MS" pitchFamily="66" charset="0"/>
              </a:rPr>
              <a:t>Perbaikan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gizi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dilakukan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dengan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/>
            </a:r>
            <a:br>
              <a:rPr lang="en-US" sz="2800" dirty="0" smtClean="0">
                <a:latin typeface="Comic Sans MS" pitchFamily="66" charset="0"/>
              </a:rPr>
            </a:br>
            <a:r>
              <a:rPr lang="en-US" sz="2800" dirty="0" err="1" smtClean="0">
                <a:latin typeface="Comic Sans MS" pitchFamily="66" charset="0"/>
              </a:rPr>
              <a:t>dua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pendekatan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yaitu</a:t>
            </a:r>
            <a:r>
              <a:rPr lang="en-US" sz="2800" dirty="0" smtClean="0">
                <a:latin typeface="Comic Sans MS" pitchFamily="66" charset="0"/>
              </a:rPr>
              <a:t> :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19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152400"/>
            <a:ext cx="5486400" cy="838200"/>
          </a:xfrm>
          <a:solidFill>
            <a:srgbClr val="FFC000"/>
          </a:solidFill>
        </p:spPr>
        <p:txBody>
          <a:bodyPr>
            <a:normAutofit/>
          </a:bodyPr>
          <a:lstStyle/>
          <a:p>
            <a:pPr algn="ctr"/>
            <a:r>
              <a:rPr lang="en-US" sz="3600" dirty="0" err="1" smtClean="0">
                <a:latin typeface="Comic Sans MS" pitchFamily="66" charset="0"/>
              </a:rPr>
              <a:t>Definisi</a:t>
            </a:r>
            <a:endParaRPr lang="en-US" sz="3600" dirty="0">
              <a:latin typeface="Comic Sans MS" pitchFamily="66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4582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>
            <a:normAutofit/>
          </a:bodyPr>
          <a:lstStyle/>
          <a:p>
            <a:pPr algn="ctr"/>
            <a:r>
              <a:rPr lang="en-US" sz="2800" dirty="0" err="1" smtClean="0">
                <a:latin typeface="Comic Sans MS" pitchFamily="66" charset="0"/>
              </a:rPr>
              <a:t>Kegiatan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spesifik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umumnya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dilakukan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oleh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/>
            </a:r>
            <a:br>
              <a:rPr lang="en-US" sz="2800" dirty="0" smtClean="0">
                <a:latin typeface="Comic Sans MS" pitchFamily="66" charset="0"/>
              </a:rPr>
            </a:br>
            <a:r>
              <a:rPr lang="en-US" sz="2800" dirty="0" err="1" smtClean="0">
                <a:latin typeface="Comic Sans MS" pitchFamily="66" charset="0"/>
              </a:rPr>
              <a:t>sektor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kesehatan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seperti</a:t>
            </a:r>
            <a:r>
              <a:rPr lang="en-US" sz="2800" dirty="0" smtClean="0">
                <a:latin typeface="Comic Sans MS" pitchFamily="66" charset="0"/>
              </a:rPr>
              <a:t> :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20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457200" y="1371600"/>
          <a:ext cx="8229600" cy="4784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  <a:solidFill>
            <a:schemeClr val="accent3"/>
          </a:solidFill>
        </p:spPr>
        <p:txBody>
          <a:bodyPr>
            <a:normAutofit/>
          </a:bodyPr>
          <a:lstStyle/>
          <a:p>
            <a:pPr algn="ctr"/>
            <a:r>
              <a:rPr lang="en-US" sz="2800" dirty="0" err="1" smtClean="0">
                <a:solidFill>
                  <a:schemeClr val="tx1"/>
                </a:solidFill>
                <a:latin typeface="Comic Sans MS" pitchFamily="66" charset="0"/>
              </a:rPr>
              <a:t>Untuk</a:t>
            </a:r>
            <a:r>
              <a:rPr lang="en-US" sz="28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omic Sans MS" pitchFamily="66" charset="0"/>
              </a:rPr>
              <a:t>bayi</a:t>
            </a:r>
            <a:r>
              <a:rPr lang="en-US" sz="28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omic Sans MS" pitchFamily="66" charset="0"/>
              </a:rPr>
              <a:t>dan</a:t>
            </a:r>
            <a:r>
              <a:rPr lang="en-US" sz="28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omic Sans MS" pitchFamily="66" charset="0"/>
              </a:rPr>
              <a:t>balita</a:t>
            </a:r>
            <a:r>
              <a:rPr lang="en-US" sz="28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omic Sans MS" pitchFamily="66" charset="0"/>
              </a:rPr>
              <a:t>dimulai</a:t>
            </a:r>
            <a:r>
              <a:rPr lang="en-US" sz="28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omic Sans MS" pitchFamily="66" charset="0"/>
              </a:rPr>
              <a:t>dengan</a:t>
            </a:r>
            <a:r>
              <a:rPr lang="en-US" sz="2800" dirty="0" smtClean="0">
                <a:solidFill>
                  <a:schemeClr val="tx1"/>
                </a:solidFill>
                <a:latin typeface="Comic Sans MS" pitchFamily="66" charset="0"/>
              </a:rPr>
              <a:t> :</a:t>
            </a:r>
            <a:endParaRPr lang="en-US" sz="28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21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457200" y="1371600"/>
          <a:ext cx="8229600" cy="4784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906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2800" dirty="0" err="1" smtClean="0">
                <a:latin typeface="Comic Sans MS" pitchFamily="66" charset="0"/>
              </a:rPr>
              <a:t>Kegiatan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yang </a:t>
            </a:r>
            <a:r>
              <a:rPr lang="en-US" sz="2800" dirty="0" err="1" smtClean="0">
                <a:latin typeface="Comic Sans MS" pitchFamily="66" charset="0"/>
              </a:rPr>
              <a:t>sensitif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melibatkan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/>
            </a:r>
            <a:br>
              <a:rPr lang="en-US" sz="2800" dirty="0" smtClean="0">
                <a:latin typeface="Comic Sans MS" pitchFamily="66" charset="0"/>
              </a:rPr>
            </a:br>
            <a:r>
              <a:rPr lang="en-US" sz="2800" dirty="0" err="1" smtClean="0">
                <a:latin typeface="Comic Sans MS" pitchFamily="66" charset="0"/>
              </a:rPr>
              <a:t>sektor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terkait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seperti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: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22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457200" y="1371600"/>
          <a:ext cx="8229600" cy="4784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62000"/>
          </a:xfrm>
          <a:solidFill>
            <a:schemeClr val="accent3">
              <a:lumMod val="75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en-US" dirty="0" err="1" smtClean="0">
                <a:solidFill>
                  <a:schemeClr val="tx1"/>
                </a:solidFill>
                <a:latin typeface="Comic Sans MS" pitchFamily="66" charset="0"/>
              </a:rPr>
              <a:t>Dampak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omic Sans MS" pitchFamily="66" charset="0"/>
              </a:rPr>
              <a:t>Defisiensi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 Micronutrient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1"/>
            <a:ext cx="7620000" cy="3200400"/>
          </a:xfrm>
          <a:solidFill>
            <a:srgbClr val="FFC000"/>
          </a:solidFill>
        </p:spPr>
        <p:txBody>
          <a:bodyPr/>
          <a:lstStyle/>
          <a:p>
            <a:pPr marL="609600" indent="-609600" eaLnBrk="1" hangingPunct="1"/>
            <a:r>
              <a:rPr lang="en-US" sz="3600" dirty="0" err="1" smtClean="0">
                <a:latin typeface="Comic Sans MS" pitchFamily="66" charset="0"/>
              </a:rPr>
              <a:t>Defisiensi</a:t>
            </a:r>
            <a:r>
              <a:rPr lang="en-US" sz="3600" dirty="0" smtClean="0">
                <a:latin typeface="Comic Sans MS" pitchFamily="66" charset="0"/>
              </a:rPr>
              <a:t> Vitamin A :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sz="2000" dirty="0" smtClean="0">
              <a:latin typeface="Comic Sans MS" pitchFamily="66" charset="0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dirty="0" smtClean="0">
                <a:latin typeface="Comic Sans MS" pitchFamily="66" charset="0"/>
              </a:rPr>
              <a:t>	25 % </a:t>
            </a:r>
            <a:r>
              <a:rPr lang="en-US" dirty="0" err="1" smtClean="0">
                <a:latin typeface="Comic Sans MS" pitchFamily="66" charset="0"/>
              </a:rPr>
              <a:t>anak</a:t>
            </a:r>
            <a:r>
              <a:rPr lang="en-US" dirty="0" smtClean="0">
                <a:latin typeface="Comic Sans MS" pitchFamily="66" charset="0"/>
              </a:rPr>
              <a:t> Indonesia </a:t>
            </a:r>
            <a:r>
              <a:rPr lang="en-US" dirty="0" err="1" smtClean="0">
                <a:latin typeface="Comic Sans MS" pitchFamily="66" charset="0"/>
              </a:rPr>
              <a:t>memiliki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kekebalan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tubuh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yg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rendah</a:t>
            </a:r>
            <a:r>
              <a:rPr lang="en-US" dirty="0" smtClean="0">
                <a:latin typeface="Comic Sans MS" pitchFamily="66" charset="0"/>
              </a:rPr>
              <a:t> (</a:t>
            </a:r>
            <a:r>
              <a:rPr lang="en-US" dirty="0" err="1" smtClean="0">
                <a:latin typeface="Comic Sans MS" pitchFamily="66" charset="0"/>
              </a:rPr>
              <a:t>mudah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terinfeksi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penyakit</a:t>
            </a:r>
            <a:r>
              <a:rPr lang="en-US" dirty="0" smtClean="0">
                <a:latin typeface="Comic Sans MS" pitchFamily="66" charset="0"/>
              </a:rPr>
              <a:t>)</a:t>
            </a:r>
          </a:p>
          <a:p>
            <a:pPr marL="609600" indent="-609600" eaLnBrk="1" hangingPunct="1"/>
            <a:endParaRPr lang="en-US" dirty="0" smtClean="0">
              <a:solidFill>
                <a:srgbClr val="CCFF99"/>
              </a:solidFill>
              <a:latin typeface="Comic Sans MS" pitchFamily="66" charset="0"/>
            </a:endParaRPr>
          </a:p>
        </p:txBody>
      </p:sp>
      <p:sp>
        <p:nvSpPr>
          <p:cNvPr id="39939" name="Slide Number Placeholder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7105BB6-FFFD-4368-B831-5C55BA746642}" type="slidenum">
              <a:rPr lang="en-US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en-US" dirty="0" err="1" smtClean="0">
                <a:solidFill>
                  <a:schemeClr val="tx1"/>
                </a:solidFill>
                <a:latin typeface="Comic Sans MS" pitchFamily="66" charset="0"/>
              </a:rPr>
              <a:t>Dampak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Comic Sans MS" pitchFamily="66" charset="0"/>
              </a:rPr>
              <a:t>Defisiensi</a:t>
            </a:r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 Micronutrient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1676400" y="1524001"/>
            <a:ext cx="6248400" cy="3276600"/>
          </a:xfrm>
          <a:solidFill>
            <a:srgbClr val="92D050"/>
          </a:solidFill>
        </p:spPr>
        <p:txBody>
          <a:bodyPr/>
          <a:lstStyle/>
          <a:p>
            <a:pPr marL="609600" indent="-609600" eaLnBrk="1" hangingPunct="1"/>
            <a:r>
              <a:rPr lang="en-US" sz="3600" dirty="0" err="1" smtClean="0">
                <a:latin typeface="Comic Sans MS" pitchFamily="66" charset="0"/>
              </a:rPr>
              <a:t>Defisiensi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Seng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smtClean="0">
                <a:solidFill>
                  <a:srgbClr val="FF99CC"/>
                </a:solidFill>
                <a:latin typeface="Comic Sans MS" pitchFamily="66" charset="0"/>
              </a:rPr>
              <a:t>: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sz="2000" dirty="0" smtClean="0">
              <a:solidFill>
                <a:srgbClr val="FF99CC"/>
              </a:solidFill>
              <a:latin typeface="Comic Sans MS" pitchFamily="66" charset="0"/>
            </a:endParaRP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en-US" dirty="0" err="1" smtClean="0">
                <a:latin typeface="Comic Sans MS" pitchFamily="66" charset="0"/>
              </a:rPr>
              <a:t>Gangguan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pertumbuhan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fisik</a:t>
            </a:r>
            <a:endParaRPr lang="en-US" dirty="0" smtClean="0">
              <a:latin typeface="Comic Sans MS" pitchFamily="66" charset="0"/>
            </a:endParaRP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en-US" dirty="0" err="1" smtClean="0">
                <a:latin typeface="Comic Sans MS" pitchFamily="66" charset="0"/>
              </a:rPr>
              <a:t>Gangguan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perkembangan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otak</a:t>
            </a:r>
            <a:endParaRPr lang="en-US" dirty="0" smtClean="0">
              <a:latin typeface="Comic Sans MS" pitchFamily="66" charset="0"/>
            </a:endParaRP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en-US" dirty="0" err="1" smtClean="0">
                <a:latin typeface="Comic Sans MS" pitchFamily="66" charset="0"/>
              </a:rPr>
              <a:t>Gangguan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kekebalan</a:t>
            </a:r>
            <a:endParaRPr lang="en-US" dirty="0" smtClean="0">
              <a:latin typeface="Comic Sans MS" pitchFamily="66" charset="0"/>
            </a:endParaRPr>
          </a:p>
          <a:p>
            <a:pPr marL="609600" indent="-609600" eaLnBrk="1" hangingPunct="1">
              <a:buFont typeface="Wingdings" pitchFamily="2" charset="2"/>
              <a:buAutoNum type="arabicPeriod"/>
            </a:pPr>
            <a:endParaRPr lang="en-US" dirty="0" smtClean="0">
              <a:solidFill>
                <a:srgbClr val="CCFF99"/>
              </a:solidFill>
              <a:latin typeface="Comic Sans MS" pitchFamily="66" charset="0"/>
            </a:endParaRPr>
          </a:p>
        </p:txBody>
      </p:sp>
      <p:sp>
        <p:nvSpPr>
          <p:cNvPr id="40963" name="Slide Number Placeholder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3EBF7E90-960B-4753-BE0B-5A94FE467BA9}" type="slidenum">
              <a:rPr lang="en-US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5A6B61-81C1-431F-B9D9-5FEEEEB568A5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48131" name="AutoShape 2"/>
          <p:cNvSpPr>
            <a:spLocks noChangeArrowheads="1"/>
          </p:cNvSpPr>
          <p:nvPr/>
        </p:nvSpPr>
        <p:spPr bwMode="auto">
          <a:xfrm>
            <a:off x="1676400" y="1143000"/>
            <a:ext cx="6629400" cy="3886200"/>
          </a:xfrm>
          <a:prstGeom prst="irregularSeal2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endParaRPr lang="en-US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8132" name="WordArt 3"/>
          <p:cNvSpPr>
            <a:spLocks noChangeArrowheads="1" noChangeShapeType="1" noTextEdit="1"/>
          </p:cNvSpPr>
          <p:nvPr/>
        </p:nvSpPr>
        <p:spPr bwMode="auto">
          <a:xfrm>
            <a:off x="3124200" y="2590800"/>
            <a:ext cx="32004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SEMOGA </a:t>
            </a:r>
          </a:p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BERMANFAAT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304800" y="609600"/>
          <a:ext cx="85344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85800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2800" dirty="0" err="1" smtClean="0">
                <a:latin typeface="Comic Sans MS" pitchFamily="66" charset="0"/>
              </a:rPr>
              <a:t>Menurut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beberapa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penelitian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533400" y="1676400"/>
            <a:ext cx="8229600" cy="3200400"/>
          </a:xfrm>
          <a:solidFill>
            <a:srgbClr val="92D050"/>
          </a:solidFill>
        </p:spPr>
        <p:txBody>
          <a:bodyPr/>
          <a:lstStyle/>
          <a:p>
            <a:r>
              <a:rPr lang="en-US" dirty="0" err="1" smtClean="0"/>
              <a:t>K</a:t>
            </a:r>
            <a:r>
              <a:rPr lang="en-US" dirty="0" err="1" smtClean="0"/>
              <a:t>ejadian</a:t>
            </a:r>
            <a:r>
              <a:rPr lang="en-US" dirty="0" smtClean="0"/>
              <a:t> </a:t>
            </a:r>
            <a:r>
              <a:rPr lang="en-US" dirty="0" smtClean="0"/>
              <a:t>stunted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kumulatif</a:t>
            </a:r>
            <a:r>
              <a:rPr lang="en-US" dirty="0" smtClean="0"/>
              <a:t> yang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sejak</a:t>
            </a:r>
            <a:r>
              <a:rPr lang="en-US" dirty="0" smtClean="0"/>
              <a:t> </a:t>
            </a:r>
            <a:r>
              <a:rPr lang="en-US" dirty="0" err="1" smtClean="0"/>
              <a:t>kehamilan</a:t>
            </a:r>
            <a:r>
              <a:rPr lang="en-US" dirty="0" smtClean="0"/>
              <a:t>, </a:t>
            </a:r>
            <a:r>
              <a:rPr lang="en-US" dirty="0" err="1" smtClean="0"/>
              <a:t>masa</a:t>
            </a:r>
            <a:r>
              <a:rPr lang="en-US" dirty="0" smtClean="0"/>
              <a:t> </a:t>
            </a:r>
            <a:r>
              <a:rPr lang="en-US" dirty="0" err="1" smtClean="0"/>
              <a:t>kanak-kanak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sepanjang</a:t>
            </a:r>
            <a:r>
              <a:rPr lang="en-US" dirty="0" smtClean="0"/>
              <a:t> </a:t>
            </a:r>
            <a:r>
              <a:rPr lang="en-US" dirty="0" err="1" smtClean="0"/>
              <a:t>siklus</a:t>
            </a:r>
            <a:r>
              <a:rPr lang="en-US" dirty="0" smtClean="0"/>
              <a:t> </a:t>
            </a:r>
            <a:r>
              <a:rPr lang="en-US" dirty="0" err="1" smtClean="0"/>
              <a:t>kehidupan</a:t>
            </a:r>
            <a:r>
              <a:rPr lang="en-US" dirty="0" smtClean="0"/>
              <a:t>. </a:t>
            </a:r>
            <a:endParaRPr lang="en-US" dirty="0" smtClean="0"/>
          </a:p>
          <a:p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masa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terjadinya</a:t>
            </a:r>
            <a:r>
              <a:rPr lang="en-US" dirty="0" smtClean="0"/>
              <a:t> stunted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peluang</a:t>
            </a:r>
            <a:r>
              <a:rPr lang="en-US" dirty="0" smtClean="0"/>
              <a:t> </a:t>
            </a:r>
            <a:r>
              <a:rPr lang="en-US" dirty="0" err="1" smtClean="0"/>
              <a:t>peningkatan</a:t>
            </a:r>
            <a:r>
              <a:rPr lang="en-US" dirty="0" smtClean="0"/>
              <a:t> stunted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2 </a:t>
            </a:r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pertama</a:t>
            </a:r>
            <a:r>
              <a:rPr lang="en-US" dirty="0" smtClean="0"/>
              <a:t> </a:t>
            </a:r>
            <a:r>
              <a:rPr lang="en-US" dirty="0" err="1" smtClean="0"/>
              <a:t>kehidupan</a:t>
            </a:r>
            <a:r>
              <a:rPr lang="en-US" dirty="0" smtClean="0"/>
              <a:t>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295400" y="228600"/>
            <a:ext cx="6172200" cy="762000"/>
          </a:xfrm>
          <a:solidFill>
            <a:schemeClr val="accent4">
              <a:lumMod val="75000"/>
            </a:schemeClr>
          </a:solidFill>
        </p:spPr>
        <p:txBody>
          <a:bodyPr/>
          <a:lstStyle/>
          <a:p>
            <a:pPr algn="ctr"/>
            <a:r>
              <a:rPr lang="en-US" dirty="0" err="1" smtClean="0">
                <a:latin typeface="Comic Sans MS" pitchFamily="66" charset="0"/>
              </a:rPr>
              <a:t>Masalah</a:t>
            </a:r>
            <a:r>
              <a:rPr lang="en-US" dirty="0" smtClean="0">
                <a:latin typeface="Comic Sans MS" pitchFamily="66" charset="0"/>
              </a:rPr>
              <a:t> Stunted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4041648" cy="4632960"/>
          </a:xfrm>
          <a:solidFill>
            <a:srgbClr val="92D050"/>
          </a:solidFill>
        </p:spPr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Indonesia </a:t>
            </a:r>
            <a:r>
              <a:rPr lang="en-US" dirty="0" err="1" smtClean="0">
                <a:latin typeface="Comic Sans MS" pitchFamily="66" charset="0"/>
              </a:rPr>
              <a:t>berada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peringkat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</a:t>
            </a:r>
            <a:r>
              <a:rPr lang="en-US" dirty="0" smtClean="0">
                <a:latin typeface="Comic Sans MS" pitchFamily="66" charset="0"/>
              </a:rPr>
              <a:t>-lima </a:t>
            </a:r>
            <a:r>
              <a:rPr lang="en-US" dirty="0" err="1" smtClean="0">
                <a:latin typeface="Comic Sans MS" pitchFamily="66" charset="0"/>
              </a:rPr>
              <a:t>negara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jumlah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anak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i="1" dirty="0" smtClean="0">
                <a:latin typeface="Comic Sans MS" pitchFamily="66" charset="0"/>
              </a:rPr>
              <a:t>stunting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terbanyak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sekitar</a:t>
            </a:r>
            <a:r>
              <a:rPr lang="en-US" dirty="0" smtClean="0">
                <a:latin typeface="Comic Sans MS" pitchFamily="66" charset="0"/>
              </a:rPr>
              <a:t> 7,8 </a:t>
            </a:r>
            <a:r>
              <a:rPr lang="en-US" dirty="0" err="1" smtClean="0">
                <a:latin typeface="Comic Sans MS" pitchFamily="66" charset="0"/>
              </a:rPr>
              <a:t>juta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anak</a:t>
            </a:r>
            <a:r>
              <a:rPr lang="en-US" dirty="0" smtClean="0">
                <a:latin typeface="Comic Sans MS" pitchFamily="66" charset="0"/>
              </a:rPr>
              <a:t>.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8" name="Content Placeholder 7" descr="Stunting">
            <a:hlinkClick r:id="rId2"/>
          </p:cNvPr>
          <p:cNvPicPr>
            <a:picLocks noGrp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76800" y="1676400"/>
            <a:ext cx="3733800" cy="472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457200" y="609600"/>
          <a:ext cx="84582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7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962400" y="914400"/>
            <a:ext cx="4727448" cy="493776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US" dirty="0" err="1" smtClean="0">
                <a:latin typeface="Comic Sans MS" pitchFamily="66" charset="0"/>
              </a:rPr>
              <a:t>Faktor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gizi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ibu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sebelum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selama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kehamilan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merupakan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penyebab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tidak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langsung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smtClean="0">
                <a:latin typeface="Comic Sans MS" pitchFamily="66" charset="0"/>
              </a:rPr>
              <a:t>yang </a:t>
            </a:r>
            <a:r>
              <a:rPr lang="en-US" dirty="0" err="1" smtClean="0">
                <a:latin typeface="Comic Sans MS" pitchFamily="66" charset="0"/>
              </a:rPr>
              <a:t>memberikan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kontribusi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terhadap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pertumbuhan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perkembangan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janin</a:t>
            </a:r>
            <a:r>
              <a:rPr lang="en-US" dirty="0" smtClean="0">
                <a:latin typeface="Comic Sans MS" pitchFamily="66" charset="0"/>
              </a:rPr>
              <a:t>. </a:t>
            </a:r>
            <a:endParaRPr lang="en-US" dirty="0" smtClean="0">
              <a:latin typeface="Comic Sans MS" pitchFamily="66" charset="0"/>
            </a:endParaRPr>
          </a:p>
          <a:p>
            <a:r>
              <a:rPr lang="en-US" dirty="0" err="1" smtClean="0">
                <a:latin typeface="Comic Sans MS" pitchFamily="66" charset="0"/>
              </a:rPr>
              <a:t>Ibu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hamil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gizi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kurang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menyebabkan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janin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mengalami</a:t>
            </a:r>
            <a:r>
              <a:rPr lang="en-US" dirty="0" smtClean="0">
                <a:latin typeface="Comic Sans MS" pitchFamily="66" charset="0"/>
              </a:rPr>
              <a:t> intrauterine growth retardation (IUGR), </a:t>
            </a:r>
            <a:r>
              <a:rPr lang="en-US" dirty="0" err="1" smtClean="0">
                <a:latin typeface="Comic Sans MS" pitchFamily="66" charset="0"/>
              </a:rPr>
              <a:t>sehingga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bayi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akan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lahir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dengan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kurang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gizi</a:t>
            </a:r>
            <a:r>
              <a:rPr lang="en-US" dirty="0" smtClean="0">
                <a:latin typeface="Comic Sans MS" pitchFamily="66" charset="0"/>
              </a:rPr>
              <a:t>,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mengalami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gangguan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pertumbuhan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dan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/>
              <a:t>perkembangan</a:t>
            </a:r>
            <a:r>
              <a:rPr lang="en-US" dirty="0" smtClean="0"/>
              <a:t>. </a:t>
            </a:r>
          </a:p>
          <a:p>
            <a:endParaRPr lang="en-US" dirty="0"/>
          </a:p>
        </p:txBody>
      </p:sp>
      <p:pic>
        <p:nvPicPr>
          <p:cNvPr id="6" name="Picture 7" descr="ibu anak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8200" y="914400"/>
            <a:ext cx="2971800" cy="4507937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62000"/>
          </a:xfrm>
          <a:solidFill>
            <a:srgbClr val="92D050"/>
          </a:solidFill>
        </p:spPr>
        <p:txBody>
          <a:bodyPr>
            <a:noAutofit/>
          </a:bodyPr>
          <a:lstStyle/>
          <a:p>
            <a:pPr algn="ctr"/>
            <a:r>
              <a:rPr lang="en-US" dirty="0" smtClean="0">
                <a:latin typeface="Comic Sans MS" pitchFamily="66" charset="0"/>
              </a:rPr>
              <a:t>3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faktor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utama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err="1" smtClean="0">
                <a:latin typeface="Comic Sans MS" pitchFamily="66" charset="0"/>
              </a:rPr>
              <a:t>penyebab</a:t>
            </a:r>
            <a:r>
              <a:rPr lang="en-US" dirty="0" smtClean="0">
                <a:latin typeface="Comic Sans MS" pitchFamily="66" charset="0"/>
              </a:rPr>
              <a:t> stunting </a:t>
            </a:r>
            <a:r>
              <a:rPr lang="en-US" dirty="0" err="1" smtClean="0">
                <a:latin typeface="Comic Sans MS" pitchFamily="66" charset="0"/>
              </a:rPr>
              <a:t>yaitu</a:t>
            </a:r>
            <a:r>
              <a:rPr lang="en-US" dirty="0" smtClean="0">
                <a:latin typeface="Comic Sans MS" pitchFamily="66" charset="0"/>
              </a:rPr>
              <a:t> :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457200" y="1371600"/>
          <a:ext cx="8229600" cy="4784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dirty="0" err="1" smtClean="0">
                <a:solidFill>
                  <a:sysClr val="windowText" lastClr="000000"/>
                </a:solidFill>
                <a:latin typeface="Comic Sans MS" pitchFamily="66" charset="0"/>
              </a:rPr>
              <a:t>Beberapa</a:t>
            </a:r>
            <a:r>
              <a:rPr lang="en-US" dirty="0" smtClean="0">
                <a:solidFill>
                  <a:sysClr val="windowText" lastClr="000000"/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ysClr val="windowText" lastClr="000000"/>
                </a:solidFill>
                <a:latin typeface="Comic Sans MS" pitchFamily="66" charset="0"/>
              </a:rPr>
              <a:t>faktor</a:t>
            </a:r>
            <a:r>
              <a:rPr lang="en-US" dirty="0" smtClean="0">
                <a:solidFill>
                  <a:sysClr val="windowText" lastClr="000000"/>
                </a:solidFill>
                <a:latin typeface="Comic Sans MS" pitchFamily="66" charset="0"/>
              </a:rPr>
              <a:t> yang </a:t>
            </a:r>
            <a:r>
              <a:rPr lang="en-US" dirty="0" err="1" smtClean="0">
                <a:solidFill>
                  <a:sysClr val="windowText" lastClr="000000"/>
                </a:solidFill>
                <a:latin typeface="Comic Sans MS" pitchFamily="66" charset="0"/>
              </a:rPr>
              <a:t>terkait</a:t>
            </a:r>
            <a:r>
              <a:rPr lang="en-US" dirty="0" smtClean="0">
                <a:solidFill>
                  <a:sysClr val="windowText" lastClr="000000"/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ysClr val="windowText" lastClr="000000"/>
                </a:solidFill>
                <a:latin typeface="Comic Sans MS" pitchFamily="66" charset="0"/>
              </a:rPr>
              <a:t>dengan</a:t>
            </a:r>
            <a:r>
              <a:rPr lang="en-US" dirty="0" smtClean="0">
                <a:solidFill>
                  <a:sysClr val="windowText" lastClr="000000"/>
                </a:solidFill>
                <a:latin typeface="Comic Sans MS" pitchFamily="66" charset="0"/>
              </a:rPr>
              <a:t> </a:t>
            </a:r>
            <a:r>
              <a:rPr lang="en-US" dirty="0" err="1" smtClean="0">
                <a:solidFill>
                  <a:sysClr val="windowText" lastClr="000000"/>
                </a:solidFill>
                <a:latin typeface="Comic Sans MS" pitchFamily="66" charset="0"/>
              </a:rPr>
              <a:t>kejadian</a:t>
            </a:r>
            <a:r>
              <a:rPr lang="en-US" dirty="0" smtClean="0">
                <a:solidFill>
                  <a:sysClr val="windowText" lastClr="000000"/>
                </a:solidFill>
                <a:latin typeface="Comic Sans MS" pitchFamily="66" charset="0"/>
              </a:rPr>
              <a:t> stunted </a:t>
            </a:r>
            <a:endParaRPr lang="en-US" dirty="0">
              <a:solidFill>
                <a:sysClr val="windowText" lastClr="000000"/>
              </a:solidFill>
              <a:latin typeface="Comic Sans MS" pitchFamily="66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444E2-F31B-47B9-BA72-45BE83049717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8229600" cy="4556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228</TotalTime>
  <Words>802</Words>
  <Application>Microsoft Office PowerPoint</Application>
  <PresentationFormat>On-screen Show (4:3)</PresentationFormat>
  <Paragraphs>128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Origin</vt:lpstr>
      <vt:lpstr>Slide 1</vt:lpstr>
      <vt:lpstr>Definisi</vt:lpstr>
      <vt:lpstr>Slide 3</vt:lpstr>
      <vt:lpstr>Menurut beberapa penelitian</vt:lpstr>
      <vt:lpstr>Masalah Stunted</vt:lpstr>
      <vt:lpstr>Slide 6</vt:lpstr>
      <vt:lpstr>Slide 7</vt:lpstr>
      <vt:lpstr>3 faktor utama penyebab stunting yaitu :</vt:lpstr>
      <vt:lpstr>Beberapa faktor yang terkait dengan kejadian stunted </vt:lpstr>
      <vt:lpstr>Menurut UNICEF (1998) beberapa fakta terkait stunted dan pengaruhnya antara lain :</vt:lpstr>
      <vt:lpstr>Menurut UNICEF (1998) beberapa fakta terkait stunted dan pengaruhnya antara lain :</vt:lpstr>
      <vt:lpstr>Slide 12</vt:lpstr>
      <vt:lpstr>Slide 13</vt:lpstr>
      <vt:lpstr>Pengaruh gizi pada anak usia dini  yang mengalami stunted</vt:lpstr>
      <vt:lpstr>Pengaruh gizi pada anak usia dini  yang mengalami stunted</vt:lpstr>
      <vt:lpstr>Stunting dapat dicegah dengan  beberapa cara, antara lain:</vt:lpstr>
      <vt:lpstr>Stunting dapat dicegah dengan  beberapa cara, antara lain:</vt:lpstr>
      <vt:lpstr>Penanggulangan</vt:lpstr>
      <vt:lpstr>Perbaikan gizi dilakukan dengan  dua pendekatan yaitu :</vt:lpstr>
      <vt:lpstr>Kegiatan spesifik umumnya dilakukan oleh  sektor kesehatan seperti :</vt:lpstr>
      <vt:lpstr>Untuk bayi dan balita dimulai dengan :</vt:lpstr>
      <vt:lpstr>Kegiatan yang sensitif melibatkan  sektor terkait seperti :</vt:lpstr>
      <vt:lpstr>Dampak Defisiensi Micronutrient</vt:lpstr>
      <vt:lpstr>Dampak Defisiensi Micronutrient</vt:lpstr>
      <vt:lpstr>Slide 25</vt:lpstr>
    </vt:vector>
  </TitlesOfParts>
  <Company>Acer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Aspire One</dc:creator>
  <cp:lastModifiedBy>Aspire One</cp:lastModifiedBy>
  <cp:revision>15</cp:revision>
  <dcterms:created xsi:type="dcterms:W3CDTF">2015-05-22T12:05:18Z</dcterms:created>
  <dcterms:modified xsi:type="dcterms:W3CDTF">2015-05-22T15:53:51Z</dcterms:modified>
</cp:coreProperties>
</file>