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6" r:id="rId9"/>
    <p:sldId id="267" r:id="rId10"/>
    <p:sldId id="289" r:id="rId11"/>
    <p:sldId id="268" r:id="rId12"/>
    <p:sldId id="265" r:id="rId13"/>
    <p:sldId id="272" r:id="rId14"/>
    <p:sldId id="269" r:id="rId15"/>
    <p:sldId id="270" r:id="rId16"/>
    <p:sldId id="273" r:id="rId17"/>
    <p:sldId id="280" r:id="rId18"/>
    <p:sldId id="271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4" r:id="rId27"/>
    <p:sldId id="285" r:id="rId28"/>
    <p:sldId id="286" r:id="rId29"/>
    <p:sldId id="288" r:id="rId30"/>
    <p:sldId id="287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F072C6-FC4A-40BE-8AA8-919AE09B37E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977433-1C4D-44B0-9DD2-331CD89DDE88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pPr algn="ctr"/>
          <a:r>
            <a:rPr lang="en-US" dirty="0" err="1" smtClean="0">
              <a:latin typeface="Comic Sans MS" pitchFamily="66" charset="0"/>
            </a:rPr>
            <a:t>Mengetahui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segera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adanya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permasalahan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gizi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di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masyarakat</a:t>
          </a:r>
          <a:endParaRPr lang="en-US" dirty="0">
            <a:latin typeface="Comic Sans MS" pitchFamily="66" charset="0"/>
          </a:endParaRPr>
        </a:p>
      </dgm:t>
    </dgm:pt>
    <dgm:pt modelId="{1632833C-51F7-4C9E-87EF-3766DF38781E}" type="parTrans" cxnId="{99CE3E58-8254-4A7C-8DA0-A8D340AE6AF6}">
      <dgm:prSet/>
      <dgm:spPr/>
      <dgm:t>
        <a:bodyPr/>
        <a:lstStyle/>
        <a:p>
          <a:endParaRPr lang="en-US"/>
        </a:p>
      </dgm:t>
    </dgm:pt>
    <dgm:pt modelId="{DC8762B0-F51D-4906-99AC-94EA122D06F6}" type="sibTrans" cxnId="{99CE3E58-8254-4A7C-8DA0-A8D340AE6AF6}">
      <dgm:prSet/>
      <dgm:spPr/>
      <dgm:t>
        <a:bodyPr/>
        <a:lstStyle/>
        <a:p>
          <a:endParaRPr lang="en-US"/>
        </a:p>
      </dgm:t>
    </dgm:pt>
    <dgm:pt modelId="{D41054EE-2C83-4688-940B-59492954B983}">
      <dgm:prSet phldrT="[Text]" phldr="1"/>
      <dgm:spPr/>
      <dgm:t>
        <a:bodyPr/>
        <a:lstStyle/>
        <a:p>
          <a:endParaRPr lang="en-US" dirty="0"/>
        </a:p>
      </dgm:t>
    </dgm:pt>
    <dgm:pt modelId="{AEDA8927-B959-47FA-B02C-A31F878A2226}" type="parTrans" cxnId="{972BEE17-270F-4BB4-B85F-625B1A288F35}">
      <dgm:prSet/>
      <dgm:spPr/>
      <dgm:t>
        <a:bodyPr/>
        <a:lstStyle/>
        <a:p>
          <a:endParaRPr lang="en-US"/>
        </a:p>
      </dgm:t>
    </dgm:pt>
    <dgm:pt modelId="{391893D7-8E1C-4393-93F1-46EBF7ABEF74}" type="sibTrans" cxnId="{972BEE17-270F-4BB4-B85F-625B1A288F35}">
      <dgm:prSet/>
      <dgm:spPr/>
      <dgm:t>
        <a:bodyPr/>
        <a:lstStyle/>
        <a:p>
          <a:endParaRPr lang="en-US"/>
        </a:p>
      </dgm:t>
    </dgm:pt>
    <dgm:pt modelId="{85625835-66BC-4B1B-A6F3-C3DF9880177B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algn="ctr"/>
          <a:r>
            <a:rPr lang="en-US" sz="3600" dirty="0" err="1" smtClean="0">
              <a:latin typeface="Comic Sans MS" pitchFamily="66" charset="0"/>
            </a:rPr>
            <a:t>Mencegah</a:t>
          </a:r>
          <a:r>
            <a:rPr lang="en-US" sz="3600" dirty="0" smtClean="0">
              <a:latin typeface="Comic Sans MS" pitchFamily="66" charset="0"/>
            </a:rPr>
            <a:t> </a:t>
          </a:r>
          <a:r>
            <a:rPr lang="en-US" sz="3600" dirty="0" err="1" smtClean="0">
              <a:latin typeface="Comic Sans MS" pitchFamily="66" charset="0"/>
            </a:rPr>
            <a:t>terjadinya</a:t>
          </a:r>
          <a:r>
            <a:rPr lang="en-US" sz="3600" dirty="0" smtClean="0">
              <a:latin typeface="Comic Sans MS" pitchFamily="66" charset="0"/>
            </a:rPr>
            <a:t> </a:t>
          </a:r>
          <a:r>
            <a:rPr lang="en-US" sz="3600" dirty="0" err="1" smtClean="0">
              <a:latin typeface="Comic Sans MS" pitchFamily="66" charset="0"/>
            </a:rPr>
            <a:t>masalah</a:t>
          </a:r>
          <a:r>
            <a:rPr lang="en-US" sz="3600" dirty="0" smtClean="0">
              <a:latin typeface="Comic Sans MS" pitchFamily="66" charset="0"/>
            </a:rPr>
            <a:t> </a:t>
          </a:r>
          <a:r>
            <a:rPr lang="en-US" sz="3600" dirty="0" err="1" smtClean="0">
              <a:latin typeface="Comic Sans MS" pitchFamily="66" charset="0"/>
            </a:rPr>
            <a:t>gizi</a:t>
          </a:r>
          <a:r>
            <a:rPr lang="en-US" sz="3600" dirty="0" smtClean="0">
              <a:latin typeface="Comic Sans MS" pitchFamily="66" charset="0"/>
            </a:rPr>
            <a:t> </a:t>
          </a:r>
          <a:endParaRPr lang="en-US" sz="3600" dirty="0">
            <a:latin typeface="Comic Sans MS" pitchFamily="66" charset="0"/>
          </a:endParaRPr>
        </a:p>
      </dgm:t>
    </dgm:pt>
    <dgm:pt modelId="{B5C8A60E-85D8-44E2-A411-8061C6ACE193}" type="parTrans" cxnId="{860EAD5F-FD02-448F-9EDD-7418D7947901}">
      <dgm:prSet/>
      <dgm:spPr/>
      <dgm:t>
        <a:bodyPr/>
        <a:lstStyle/>
        <a:p>
          <a:endParaRPr lang="en-US"/>
        </a:p>
      </dgm:t>
    </dgm:pt>
    <dgm:pt modelId="{9EF5BABD-E5AA-4DCC-A969-F994A1410C0B}" type="sibTrans" cxnId="{860EAD5F-FD02-448F-9EDD-7418D7947901}">
      <dgm:prSet/>
      <dgm:spPr/>
      <dgm:t>
        <a:bodyPr/>
        <a:lstStyle/>
        <a:p>
          <a:endParaRPr lang="en-US"/>
        </a:p>
      </dgm:t>
    </dgm:pt>
    <dgm:pt modelId="{C749432C-6513-4F4B-9A8E-E7AF59CA6B47}">
      <dgm:prSet phldrT="[Text]" phldr="1"/>
      <dgm:spPr/>
      <dgm:t>
        <a:bodyPr/>
        <a:lstStyle/>
        <a:p>
          <a:endParaRPr lang="en-US" dirty="0"/>
        </a:p>
      </dgm:t>
    </dgm:pt>
    <dgm:pt modelId="{8A52F3D4-FCDD-4AAD-8022-D957ADE2C924}" type="parTrans" cxnId="{5A673D2E-B260-4693-8AA2-A1DE588367F2}">
      <dgm:prSet/>
      <dgm:spPr/>
      <dgm:t>
        <a:bodyPr/>
        <a:lstStyle/>
        <a:p>
          <a:endParaRPr lang="en-US"/>
        </a:p>
      </dgm:t>
    </dgm:pt>
    <dgm:pt modelId="{3E5D34F4-ED20-4F4B-8BB4-9A7D2D8BFD11}" type="sibTrans" cxnId="{5A673D2E-B260-4693-8AA2-A1DE588367F2}">
      <dgm:prSet/>
      <dgm:spPr/>
      <dgm:t>
        <a:bodyPr/>
        <a:lstStyle/>
        <a:p>
          <a:endParaRPr lang="en-US"/>
        </a:p>
      </dgm:t>
    </dgm:pt>
    <dgm:pt modelId="{B7A21F7C-B2D2-4FB7-96BA-DB090E42546C}" type="pres">
      <dgm:prSet presAssocID="{7FF072C6-FC4A-40BE-8AA8-919AE09B37E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0F1F7B1-95A9-42B7-A7BD-6E43B19D524A}" type="pres">
      <dgm:prSet presAssocID="{F2977433-1C4D-44B0-9DD2-331CD89DDE8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119342-4E96-41A1-A620-62BC816938BD}" type="pres">
      <dgm:prSet presAssocID="{F2977433-1C4D-44B0-9DD2-331CD89DDE88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BFDF49-F86C-4808-A298-A13D69CB991E}" type="pres">
      <dgm:prSet presAssocID="{85625835-66BC-4B1B-A6F3-C3DF9880177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71A250-918A-4A30-B83D-A578954A6214}" type="pres">
      <dgm:prSet presAssocID="{85625835-66BC-4B1B-A6F3-C3DF9880177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2BEE17-270F-4BB4-B85F-625B1A288F35}" srcId="{F2977433-1C4D-44B0-9DD2-331CD89DDE88}" destId="{D41054EE-2C83-4688-940B-59492954B983}" srcOrd="0" destOrd="0" parTransId="{AEDA8927-B959-47FA-B02C-A31F878A2226}" sibTransId="{391893D7-8E1C-4393-93F1-46EBF7ABEF74}"/>
    <dgm:cxn modelId="{99CE3E58-8254-4A7C-8DA0-A8D340AE6AF6}" srcId="{7FF072C6-FC4A-40BE-8AA8-919AE09B37EC}" destId="{F2977433-1C4D-44B0-9DD2-331CD89DDE88}" srcOrd="0" destOrd="0" parTransId="{1632833C-51F7-4C9E-87EF-3766DF38781E}" sibTransId="{DC8762B0-F51D-4906-99AC-94EA122D06F6}"/>
    <dgm:cxn modelId="{F3B603AB-579F-4008-A5D7-ABD7A797D081}" type="presOf" srcId="{D41054EE-2C83-4688-940B-59492954B983}" destId="{ED119342-4E96-41A1-A620-62BC816938BD}" srcOrd="0" destOrd="0" presId="urn:microsoft.com/office/officeart/2005/8/layout/vList2"/>
    <dgm:cxn modelId="{860EAD5F-FD02-448F-9EDD-7418D7947901}" srcId="{7FF072C6-FC4A-40BE-8AA8-919AE09B37EC}" destId="{85625835-66BC-4B1B-A6F3-C3DF9880177B}" srcOrd="1" destOrd="0" parTransId="{B5C8A60E-85D8-44E2-A411-8061C6ACE193}" sibTransId="{9EF5BABD-E5AA-4DCC-A969-F994A1410C0B}"/>
    <dgm:cxn modelId="{2504CAF0-FB1E-4A38-B9A8-E12D9368B949}" type="presOf" srcId="{7FF072C6-FC4A-40BE-8AA8-919AE09B37EC}" destId="{B7A21F7C-B2D2-4FB7-96BA-DB090E42546C}" srcOrd="0" destOrd="0" presId="urn:microsoft.com/office/officeart/2005/8/layout/vList2"/>
    <dgm:cxn modelId="{770CBCFA-36FA-4171-9717-3568003671D7}" type="presOf" srcId="{C749432C-6513-4F4B-9A8E-E7AF59CA6B47}" destId="{FB71A250-918A-4A30-B83D-A578954A6214}" srcOrd="0" destOrd="0" presId="urn:microsoft.com/office/officeart/2005/8/layout/vList2"/>
    <dgm:cxn modelId="{C9FC5856-F1DC-407B-905C-471D616601B2}" type="presOf" srcId="{F2977433-1C4D-44B0-9DD2-331CD89DDE88}" destId="{30F1F7B1-95A9-42B7-A7BD-6E43B19D524A}" srcOrd="0" destOrd="0" presId="urn:microsoft.com/office/officeart/2005/8/layout/vList2"/>
    <dgm:cxn modelId="{5A673D2E-B260-4693-8AA2-A1DE588367F2}" srcId="{85625835-66BC-4B1B-A6F3-C3DF9880177B}" destId="{C749432C-6513-4F4B-9A8E-E7AF59CA6B47}" srcOrd="0" destOrd="0" parTransId="{8A52F3D4-FCDD-4AAD-8022-D957ADE2C924}" sibTransId="{3E5D34F4-ED20-4F4B-8BB4-9A7D2D8BFD11}"/>
    <dgm:cxn modelId="{DA4481C6-82F7-4815-A68D-B7EA0ED1E384}" type="presOf" srcId="{85625835-66BC-4B1B-A6F3-C3DF9880177B}" destId="{DABFDF49-F86C-4808-A298-A13D69CB991E}" srcOrd="0" destOrd="0" presId="urn:microsoft.com/office/officeart/2005/8/layout/vList2"/>
    <dgm:cxn modelId="{10DE68A4-3333-43FF-A953-1F0A18FE23B6}" type="presParOf" srcId="{B7A21F7C-B2D2-4FB7-96BA-DB090E42546C}" destId="{30F1F7B1-95A9-42B7-A7BD-6E43B19D524A}" srcOrd="0" destOrd="0" presId="urn:microsoft.com/office/officeart/2005/8/layout/vList2"/>
    <dgm:cxn modelId="{C1C3024B-AF90-4F1E-BCDF-0911AD21B8AC}" type="presParOf" srcId="{B7A21F7C-B2D2-4FB7-96BA-DB090E42546C}" destId="{ED119342-4E96-41A1-A620-62BC816938BD}" srcOrd="1" destOrd="0" presId="urn:microsoft.com/office/officeart/2005/8/layout/vList2"/>
    <dgm:cxn modelId="{446AEE19-0B77-4F8F-933D-84010313271F}" type="presParOf" srcId="{B7A21F7C-B2D2-4FB7-96BA-DB090E42546C}" destId="{DABFDF49-F86C-4808-A298-A13D69CB991E}" srcOrd="2" destOrd="0" presId="urn:microsoft.com/office/officeart/2005/8/layout/vList2"/>
    <dgm:cxn modelId="{39BEFC8D-4748-4E2C-87EB-2BB0991D5F28}" type="presParOf" srcId="{B7A21F7C-B2D2-4FB7-96BA-DB090E42546C}" destId="{FB71A250-918A-4A30-B83D-A578954A6214}" srcOrd="3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A1C0F2-14D1-4CDE-8122-F491D72C3B3D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12D5C78-987E-41D9-B2EE-145CF5C41965}">
      <dgm:prSet phldrT="[Text]" custT="1"/>
      <dgm:spPr/>
      <dgm:t>
        <a:bodyPr/>
        <a:lstStyle/>
        <a:p>
          <a:r>
            <a:rPr lang="en-US" sz="3600" dirty="0" err="1" smtClean="0">
              <a:latin typeface="Comic Sans MS" pitchFamily="66" charset="0"/>
            </a:rPr>
            <a:t>Antropometri</a:t>
          </a:r>
          <a:endParaRPr lang="en-US" sz="3600" dirty="0">
            <a:latin typeface="Comic Sans MS" pitchFamily="66" charset="0"/>
          </a:endParaRPr>
        </a:p>
      </dgm:t>
    </dgm:pt>
    <dgm:pt modelId="{E405D5E9-219C-42A7-BA9E-8F6425CF081C}" type="parTrans" cxnId="{851AD500-6B94-4EAD-83E8-3B637276E2BB}">
      <dgm:prSet/>
      <dgm:spPr/>
      <dgm:t>
        <a:bodyPr/>
        <a:lstStyle/>
        <a:p>
          <a:endParaRPr lang="en-US"/>
        </a:p>
      </dgm:t>
    </dgm:pt>
    <dgm:pt modelId="{47D30643-65A8-4C37-92B2-CB1158099D94}" type="sibTrans" cxnId="{851AD500-6B94-4EAD-83E8-3B637276E2BB}">
      <dgm:prSet/>
      <dgm:spPr/>
      <dgm:t>
        <a:bodyPr/>
        <a:lstStyle/>
        <a:p>
          <a:endParaRPr lang="en-US"/>
        </a:p>
      </dgm:t>
    </dgm:pt>
    <dgm:pt modelId="{DDD8DCCA-AC4B-4F59-A405-D372D927A93D}">
      <dgm:prSet phldrT="[Text]" custT="1"/>
      <dgm:spPr/>
      <dgm:t>
        <a:bodyPr/>
        <a:lstStyle/>
        <a:p>
          <a:r>
            <a:rPr lang="en-US" sz="3600" dirty="0" err="1" smtClean="0">
              <a:latin typeface="Comic Sans MS" pitchFamily="66" charset="0"/>
            </a:rPr>
            <a:t>Klinis</a:t>
          </a:r>
          <a:endParaRPr lang="en-US" sz="3600" dirty="0">
            <a:latin typeface="Comic Sans MS" pitchFamily="66" charset="0"/>
          </a:endParaRPr>
        </a:p>
      </dgm:t>
    </dgm:pt>
    <dgm:pt modelId="{908712FA-C058-4F44-B5A5-BCDDB1B6DB85}" type="parTrans" cxnId="{1CF34A76-BDCA-4921-B046-1F7F21F28F72}">
      <dgm:prSet/>
      <dgm:spPr/>
      <dgm:t>
        <a:bodyPr/>
        <a:lstStyle/>
        <a:p>
          <a:endParaRPr lang="en-US"/>
        </a:p>
      </dgm:t>
    </dgm:pt>
    <dgm:pt modelId="{26B11177-6D98-4F5D-B314-99CDB10CA242}" type="sibTrans" cxnId="{1CF34A76-BDCA-4921-B046-1F7F21F28F72}">
      <dgm:prSet/>
      <dgm:spPr/>
      <dgm:t>
        <a:bodyPr/>
        <a:lstStyle/>
        <a:p>
          <a:endParaRPr lang="en-US"/>
        </a:p>
      </dgm:t>
    </dgm:pt>
    <dgm:pt modelId="{22A5A2EC-F1DA-462F-A86F-18DD4A20EEF8}">
      <dgm:prSet phldrT="[Text]" custT="1"/>
      <dgm:spPr/>
      <dgm:t>
        <a:bodyPr/>
        <a:lstStyle/>
        <a:p>
          <a:r>
            <a:rPr lang="en-US" sz="3600" dirty="0" err="1" smtClean="0">
              <a:latin typeface="Comic Sans MS" pitchFamily="66" charset="0"/>
            </a:rPr>
            <a:t>Biokimia</a:t>
          </a:r>
          <a:endParaRPr lang="en-US" sz="3600" dirty="0">
            <a:latin typeface="Comic Sans MS" pitchFamily="66" charset="0"/>
          </a:endParaRPr>
        </a:p>
      </dgm:t>
    </dgm:pt>
    <dgm:pt modelId="{CCBADD5B-1270-41E2-BE5A-4661FC78EEAA}" type="parTrans" cxnId="{98ADDA9C-8084-47C4-B347-D4E7C95BA1B0}">
      <dgm:prSet/>
      <dgm:spPr/>
      <dgm:t>
        <a:bodyPr/>
        <a:lstStyle/>
        <a:p>
          <a:endParaRPr lang="en-US"/>
        </a:p>
      </dgm:t>
    </dgm:pt>
    <dgm:pt modelId="{16F09EF2-80D6-468E-9649-26A6F0D78A8D}" type="sibTrans" cxnId="{98ADDA9C-8084-47C4-B347-D4E7C95BA1B0}">
      <dgm:prSet/>
      <dgm:spPr/>
      <dgm:t>
        <a:bodyPr/>
        <a:lstStyle/>
        <a:p>
          <a:endParaRPr lang="en-US"/>
        </a:p>
      </dgm:t>
    </dgm:pt>
    <dgm:pt modelId="{CCE86058-4B70-4231-8449-441CADB5C680}">
      <dgm:prSet phldrT="[Text]" custT="1"/>
      <dgm:spPr/>
      <dgm:t>
        <a:bodyPr/>
        <a:lstStyle/>
        <a:p>
          <a:r>
            <a:rPr lang="en-US" sz="3600" dirty="0" err="1" smtClean="0">
              <a:latin typeface="Comic Sans MS" pitchFamily="66" charset="0"/>
            </a:rPr>
            <a:t>Biofisik</a:t>
          </a:r>
          <a:endParaRPr lang="en-US" sz="3600" dirty="0">
            <a:latin typeface="Comic Sans MS" pitchFamily="66" charset="0"/>
          </a:endParaRPr>
        </a:p>
      </dgm:t>
    </dgm:pt>
    <dgm:pt modelId="{B34A967C-9860-4C51-95C2-CA89D43D04D8}" type="parTrans" cxnId="{2944787E-BA59-4964-8DF6-5C5F6000E5EE}">
      <dgm:prSet/>
      <dgm:spPr/>
      <dgm:t>
        <a:bodyPr/>
        <a:lstStyle/>
        <a:p>
          <a:endParaRPr lang="en-US"/>
        </a:p>
      </dgm:t>
    </dgm:pt>
    <dgm:pt modelId="{ABA609D0-95E2-482C-9C3C-68C9D7809F4E}" type="sibTrans" cxnId="{2944787E-BA59-4964-8DF6-5C5F6000E5EE}">
      <dgm:prSet/>
      <dgm:spPr/>
      <dgm:t>
        <a:bodyPr/>
        <a:lstStyle/>
        <a:p>
          <a:endParaRPr lang="en-US"/>
        </a:p>
      </dgm:t>
    </dgm:pt>
    <dgm:pt modelId="{919E3C9F-A453-4228-8E38-1A6462A0A77C}" type="pres">
      <dgm:prSet presAssocID="{B8A1C0F2-14D1-4CDE-8122-F491D72C3B3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023518-4A7D-4CA0-A449-D8DFD389C5D4}" type="pres">
      <dgm:prSet presAssocID="{312D5C78-987E-41D9-B2EE-145CF5C41965}" presName="node" presStyleLbl="node1" presStyleIdx="0" presStyleCnt="4" custScaleX="76840" custScaleY="476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A4CE4E-0545-4079-AB66-84BAF7A07365}" type="pres">
      <dgm:prSet presAssocID="{47D30643-65A8-4C37-92B2-CB1158099D94}" presName="sibTrans" presStyleCnt="0"/>
      <dgm:spPr/>
    </dgm:pt>
    <dgm:pt modelId="{08B7CA30-C6D8-45C6-B1F9-EFBA860E1466}" type="pres">
      <dgm:prSet presAssocID="{DDD8DCCA-AC4B-4F59-A405-D372D927A93D}" presName="node" presStyleLbl="node1" presStyleIdx="1" presStyleCnt="4" custScaleX="73634" custScaleY="493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9E0E0E-A0B5-4EFF-88DA-36E797A1AC80}" type="pres">
      <dgm:prSet presAssocID="{26B11177-6D98-4F5D-B314-99CDB10CA242}" presName="sibTrans" presStyleCnt="0"/>
      <dgm:spPr/>
    </dgm:pt>
    <dgm:pt modelId="{C0FE3AEE-A266-4D2A-AF01-65B434F2ED7B}" type="pres">
      <dgm:prSet presAssocID="{22A5A2EC-F1DA-462F-A86F-18DD4A20EEF8}" presName="node" presStyleLbl="node1" presStyleIdx="2" presStyleCnt="4" custScaleX="81657" custScaleY="57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2D594A-5680-4357-9B0E-DF23D00B7F11}" type="pres">
      <dgm:prSet presAssocID="{16F09EF2-80D6-468E-9649-26A6F0D78A8D}" presName="sibTrans" presStyleCnt="0"/>
      <dgm:spPr/>
    </dgm:pt>
    <dgm:pt modelId="{D148533B-F4EE-4A4F-A53C-B72922A26A88}" type="pres">
      <dgm:prSet presAssocID="{CCE86058-4B70-4231-8449-441CADB5C680}" presName="node" presStyleLbl="node1" presStyleIdx="3" presStyleCnt="4" custScaleX="71490" custScaleY="525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1AD500-6B94-4EAD-83E8-3B637276E2BB}" srcId="{B8A1C0F2-14D1-4CDE-8122-F491D72C3B3D}" destId="{312D5C78-987E-41D9-B2EE-145CF5C41965}" srcOrd="0" destOrd="0" parTransId="{E405D5E9-219C-42A7-BA9E-8F6425CF081C}" sibTransId="{47D30643-65A8-4C37-92B2-CB1158099D94}"/>
    <dgm:cxn modelId="{722087A5-728B-4A56-86EB-9D0DBFF165C5}" type="presOf" srcId="{22A5A2EC-F1DA-462F-A86F-18DD4A20EEF8}" destId="{C0FE3AEE-A266-4D2A-AF01-65B434F2ED7B}" srcOrd="0" destOrd="0" presId="urn:microsoft.com/office/officeart/2005/8/layout/default"/>
    <dgm:cxn modelId="{98ADDA9C-8084-47C4-B347-D4E7C95BA1B0}" srcId="{B8A1C0F2-14D1-4CDE-8122-F491D72C3B3D}" destId="{22A5A2EC-F1DA-462F-A86F-18DD4A20EEF8}" srcOrd="2" destOrd="0" parTransId="{CCBADD5B-1270-41E2-BE5A-4661FC78EEAA}" sibTransId="{16F09EF2-80D6-468E-9649-26A6F0D78A8D}"/>
    <dgm:cxn modelId="{EC2EF2F9-EF04-4E85-AEF6-2DD6012BDFC5}" type="presOf" srcId="{DDD8DCCA-AC4B-4F59-A405-D372D927A93D}" destId="{08B7CA30-C6D8-45C6-B1F9-EFBA860E1466}" srcOrd="0" destOrd="0" presId="urn:microsoft.com/office/officeart/2005/8/layout/default"/>
    <dgm:cxn modelId="{B4F0D84A-43C7-421E-A536-7CC508F66A40}" type="presOf" srcId="{B8A1C0F2-14D1-4CDE-8122-F491D72C3B3D}" destId="{919E3C9F-A453-4228-8E38-1A6462A0A77C}" srcOrd="0" destOrd="0" presId="urn:microsoft.com/office/officeart/2005/8/layout/default"/>
    <dgm:cxn modelId="{1CF34A76-BDCA-4921-B046-1F7F21F28F72}" srcId="{B8A1C0F2-14D1-4CDE-8122-F491D72C3B3D}" destId="{DDD8DCCA-AC4B-4F59-A405-D372D927A93D}" srcOrd="1" destOrd="0" parTransId="{908712FA-C058-4F44-B5A5-BCDDB1B6DB85}" sibTransId="{26B11177-6D98-4F5D-B314-99CDB10CA242}"/>
    <dgm:cxn modelId="{5DA63036-3866-4FC1-82C8-5D497CDBD709}" type="presOf" srcId="{CCE86058-4B70-4231-8449-441CADB5C680}" destId="{D148533B-F4EE-4A4F-A53C-B72922A26A88}" srcOrd="0" destOrd="0" presId="urn:microsoft.com/office/officeart/2005/8/layout/default"/>
    <dgm:cxn modelId="{5BF943E2-EB09-409F-8988-84A658E53292}" type="presOf" srcId="{312D5C78-987E-41D9-B2EE-145CF5C41965}" destId="{55023518-4A7D-4CA0-A449-D8DFD389C5D4}" srcOrd="0" destOrd="0" presId="urn:microsoft.com/office/officeart/2005/8/layout/default"/>
    <dgm:cxn modelId="{2944787E-BA59-4964-8DF6-5C5F6000E5EE}" srcId="{B8A1C0F2-14D1-4CDE-8122-F491D72C3B3D}" destId="{CCE86058-4B70-4231-8449-441CADB5C680}" srcOrd="3" destOrd="0" parTransId="{B34A967C-9860-4C51-95C2-CA89D43D04D8}" sibTransId="{ABA609D0-95E2-482C-9C3C-68C9D7809F4E}"/>
    <dgm:cxn modelId="{298F848A-4D69-4B06-9967-FABDF6709E24}" type="presParOf" srcId="{919E3C9F-A453-4228-8E38-1A6462A0A77C}" destId="{55023518-4A7D-4CA0-A449-D8DFD389C5D4}" srcOrd="0" destOrd="0" presId="urn:microsoft.com/office/officeart/2005/8/layout/default"/>
    <dgm:cxn modelId="{F9C34804-1B0A-46A0-AA6C-263102EE293E}" type="presParOf" srcId="{919E3C9F-A453-4228-8E38-1A6462A0A77C}" destId="{15A4CE4E-0545-4079-AB66-84BAF7A07365}" srcOrd="1" destOrd="0" presId="urn:microsoft.com/office/officeart/2005/8/layout/default"/>
    <dgm:cxn modelId="{BC994B3E-F2C8-4C2B-94D8-1877FC7FE58F}" type="presParOf" srcId="{919E3C9F-A453-4228-8E38-1A6462A0A77C}" destId="{08B7CA30-C6D8-45C6-B1F9-EFBA860E1466}" srcOrd="2" destOrd="0" presId="urn:microsoft.com/office/officeart/2005/8/layout/default"/>
    <dgm:cxn modelId="{A7A9E93E-BAA7-4621-86E3-8A0D5F462B9A}" type="presParOf" srcId="{919E3C9F-A453-4228-8E38-1A6462A0A77C}" destId="{D49E0E0E-A0B5-4EFF-88DA-36E797A1AC80}" srcOrd="3" destOrd="0" presId="urn:microsoft.com/office/officeart/2005/8/layout/default"/>
    <dgm:cxn modelId="{146D9675-D179-4797-B0FD-05BDFC1A24BA}" type="presParOf" srcId="{919E3C9F-A453-4228-8E38-1A6462A0A77C}" destId="{C0FE3AEE-A266-4D2A-AF01-65B434F2ED7B}" srcOrd="4" destOrd="0" presId="urn:microsoft.com/office/officeart/2005/8/layout/default"/>
    <dgm:cxn modelId="{E20501E5-5146-49C8-9EAE-E28B094AA056}" type="presParOf" srcId="{919E3C9F-A453-4228-8E38-1A6462A0A77C}" destId="{2B2D594A-5680-4357-9B0E-DF23D00B7F11}" srcOrd="5" destOrd="0" presId="urn:microsoft.com/office/officeart/2005/8/layout/default"/>
    <dgm:cxn modelId="{18C53D34-93AA-4513-974A-8D9C23F48A78}" type="presParOf" srcId="{919E3C9F-A453-4228-8E38-1A6462A0A77C}" destId="{D148533B-F4EE-4A4F-A53C-B72922A26A88}" srcOrd="6" destOrd="0" presId="urn:microsoft.com/office/officeart/2005/8/layout/default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D318497-4D22-4BDA-B00E-4040EAB3C698}" type="doc">
      <dgm:prSet loTypeId="urn:microsoft.com/office/officeart/2005/8/layout/hLis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EC81602-AB0E-4475-8A81-AACC881092BA}">
      <dgm:prSet phldrT="[Tex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dirty="0" err="1" smtClean="0">
              <a:latin typeface="Comic Sans MS" pitchFamily="66" charset="0"/>
            </a:rPr>
            <a:t>Penilaian</a:t>
          </a:r>
          <a:r>
            <a:rPr lang="en-US" dirty="0" smtClean="0">
              <a:latin typeface="Comic Sans MS" pitchFamily="66" charset="0"/>
            </a:rPr>
            <a:t> Status </a:t>
          </a:r>
          <a:r>
            <a:rPr lang="en-US" dirty="0" err="1" smtClean="0">
              <a:latin typeface="Comic Sans MS" pitchFamily="66" charset="0"/>
            </a:rPr>
            <a:t>Gizi</a:t>
          </a:r>
          <a:r>
            <a:rPr lang="en-US" dirty="0" smtClean="0">
              <a:latin typeface="Comic Sans MS" pitchFamily="66" charset="0"/>
            </a:rPr>
            <a:t> </a:t>
          </a:r>
        </a:p>
        <a:p>
          <a:r>
            <a:rPr lang="en-US" dirty="0" err="1" smtClean="0">
              <a:latin typeface="Comic Sans MS" pitchFamily="66" charset="0"/>
            </a:rPr>
            <a:t>Secara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Tidak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langsung</a:t>
          </a:r>
          <a:endParaRPr lang="en-US" dirty="0">
            <a:latin typeface="Comic Sans MS" pitchFamily="66" charset="0"/>
          </a:endParaRPr>
        </a:p>
      </dgm:t>
    </dgm:pt>
    <dgm:pt modelId="{0D977E7C-885A-4C65-A4E9-274E8B8ECC1C}" type="parTrans" cxnId="{175CEC04-5FD6-44A6-B436-83D711F663CF}">
      <dgm:prSet/>
      <dgm:spPr/>
      <dgm:t>
        <a:bodyPr/>
        <a:lstStyle/>
        <a:p>
          <a:endParaRPr lang="en-US"/>
        </a:p>
      </dgm:t>
    </dgm:pt>
    <dgm:pt modelId="{2247585E-1B77-4AE5-B6CF-A2D61697E27B}" type="sibTrans" cxnId="{175CEC04-5FD6-44A6-B436-83D711F663CF}">
      <dgm:prSet/>
      <dgm:spPr/>
      <dgm:t>
        <a:bodyPr/>
        <a:lstStyle/>
        <a:p>
          <a:endParaRPr lang="en-US"/>
        </a:p>
      </dgm:t>
    </dgm:pt>
    <dgm:pt modelId="{18261F1B-08D9-432C-A123-D26AAA547136}">
      <dgm:prSet phldrT="[Text]" custT="1"/>
      <dgm:spPr/>
      <dgm:t>
        <a:bodyPr/>
        <a:lstStyle/>
        <a:p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Survei</a:t>
          </a:r>
          <a:r>
            <a:rPr lang="en-US" sz="3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Konsumsi</a:t>
          </a:r>
          <a:r>
            <a:rPr lang="en-US" sz="3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Makanan</a:t>
          </a:r>
          <a:endParaRPr lang="en-US" sz="3600" dirty="0">
            <a:solidFill>
              <a:schemeClr val="tx1"/>
            </a:solidFill>
            <a:latin typeface="Comic Sans MS" pitchFamily="66" charset="0"/>
          </a:endParaRPr>
        </a:p>
      </dgm:t>
    </dgm:pt>
    <dgm:pt modelId="{A394E13A-A1BC-4995-9A09-91C445980A84}" type="parTrans" cxnId="{76F4219B-2638-43FB-B112-217DA255CD02}">
      <dgm:prSet/>
      <dgm:spPr/>
      <dgm:t>
        <a:bodyPr/>
        <a:lstStyle/>
        <a:p>
          <a:endParaRPr lang="en-US"/>
        </a:p>
      </dgm:t>
    </dgm:pt>
    <dgm:pt modelId="{5C1DFE79-E9B6-4C03-884A-4466779F9462}" type="sibTrans" cxnId="{76F4219B-2638-43FB-B112-217DA255CD02}">
      <dgm:prSet/>
      <dgm:spPr/>
      <dgm:t>
        <a:bodyPr/>
        <a:lstStyle/>
        <a:p>
          <a:endParaRPr lang="en-US"/>
        </a:p>
      </dgm:t>
    </dgm:pt>
    <dgm:pt modelId="{32D7283B-97F9-4B27-8395-5217CF53CAFC}">
      <dgm:prSet phldrT="[Text]" custT="1"/>
      <dgm:spPr/>
      <dgm:t>
        <a:bodyPr/>
        <a:lstStyle/>
        <a:p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Statistik</a:t>
          </a:r>
          <a:r>
            <a:rPr lang="en-US" sz="3600" dirty="0" smtClean="0">
              <a:solidFill>
                <a:schemeClr val="tx1"/>
              </a:solidFill>
              <a:latin typeface="Comic Sans MS" pitchFamily="66" charset="0"/>
            </a:rPr>
            <a:t> Vital</a:t>
          </a:r>
          <a:endParaRPr lang="en-US" sz="3600" dirty="0">
            <a:solidFill>
              <a:schemeClr val="tx1"/>
            </a:solidFill>
            <a:latin typeface="Comic Sans MS" pitchFamily="66" charset="0"/>
          </a:endParaRPr>
        </a:p>
      </dgm:t>
    </dgm:pt>
    <dgm:pt modelId="{AE999B78-4E45-45C4-9BCB-73D5E56635EE}" type="parTrans" cxnId="{187B6159-4995-405A-9437-E8B28E60C7EE}">
      <dgm:prSet/>
      <dgm:spPr/>
      <dgm:t>
        <a:bodyPr/>
        <a:lstStyle/>
        <a:p>
          <a:endParaRPr lang="en-US"/>
        </a:p>
      </dgm:t>
    </dgm:pt>
    <dgm:pt modelId="{90F6E5E2-DD6C-4484-8074-27C03CC43509}" type="sibTrans" cxnId="{187B6159-4995-405A-9437-E8B28E60C7EE}">
      <dgm:prSet/>
      <dgm:spPr/>
      <dgm:t>
        <a:bodyPr/>
        <a:lstStyle/>
        <a:p>
          <a:endParaRPr lang="en-US"/>
        </a:p>
      </dgm:t>
    </dgm:pt>
    <dgm:pt modelId="{41830786-50B9-4C5F-9798-2B365040350B}">
      <dgm:prSet phldrT="[Text]" custT="1"/>
      <dgm:spPr/>
      <dgm:t>
        <a:bodyPr/>
        <a:lstStyle/>
        <a:p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Faktor</a:t>
          </a:r>
          <a:r>
            <a:rPr lang="en-US" sz="3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Ekologi</a:t>
          </a:r>
          <a:endParaRPr lang="en-US" sz="3600" dirty="0">
            <a:solidFill>
              <a:schemeClr val="tx1"/>
            </a:solidFill>
            <a:latin typeface="Comic Sans MS" pitchFamily="66" charset="0"/>
          </a:endParaRPr>
        </a:p>
      </dgm:t>
    </dgm:pt>
    <dgm:pt modelId="{97E4B3E6-243F-48E7-A2CD-BEC0042EE43A}" type="parTrans" cxnId="{7922F6F1-C8AA-47C1-97E1-A86BEE481336}">
      <dgm:prSet/>
      <dgm:spPr/>
      <dgm:t>
        <a:bodyPr/>
        <a:lstStyle/>
        <a:p>
          <a:endParaRPr lang="en-US"/>
        </a:p>
      </dgm:t>
    </dgm:pt>
    <dgm:pt modelId="{7376CA81-544C-425B-9C35-9CAFF31F6E03}" type="sibTrans" cxnId="{7922F6F1-C8AA-47C1-97E1-A86BEE481336}">
      <dgm:prSet/>
      <dgm:spPr/>
      <dgm:t>
        <a:bodyPr/>
        <a:lstStyle/>
        <a:p>
          <a:endParaRPr lang="en-US"/>
        </a:p>
      </dgm:t>
    </dgm:pt>
    <dgm:pt modelId="{EF6FF711-5BA0-4A00-8413-B4778A227B83}" type="pres">
      <dgm:prSet presAssocID="{BD318497-4D22-4BDA-B00E-4040EAB3C69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C70F9CF-EA07-44A6-8BFC-EB3EE7C8B315}" type="pres">
      <dgm:prSet presAssocID="{AEC81602-AB0E-4475-8A81-AACC881092BA}" presName="roof" presStyleLbl="dkBgShp" presStyleIdx="0" presStyleCnt="2" custScaleY="92087"/>
      <dgm:spPr/>
      <dgm:t>
        <a:bodyPr/>
        <a:lstStyle/>
        <a:p>
          <a:endParaRPr lang="en-US"/>
        </a:p>
      </dgm:t>
    </dgm:pt>
    <dgm:pt modelId="{379B97A1-F822-4B64-9D78-1867FCC0C409}" type="pres">
      <dgm:prSet presAssocID="{AEC81602-AB0E-4475-8A81-AACC881092BA}" presName="pillars" presStyleCnt="0"/>
      <dgm:spPr/>
    </dgm:pt>
    <dgm:pt modelId="{7783FEAC-315C-41C9-910A-34D567518A84}" type="pres">
      <dgm:prSet presAssocID="{AEC81602-AB0E-4475-8A81-AACC881092BA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E49B91-5AF0-409C-A6A7-0AFE8CC20E2F}" type="pres">
      <dgm:prSet presAssocID="{32D7283B-97F9-4B27-8395-5217CF53CAFC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48B3EF-F4DE-41EC-BF77-33C18BBA7AD0}" type="pres">
      <dgm:prSet presAssocID="{41830786-50B9-4C5F-9798-2B365040350B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49241D-3693-4E2F-97AA-D1233C3B4FE0}" type="pres">
      <dgm:prSet presAssocID="{AEC81602-AB0E-4475-8A81-AACC881092BA}" presName="base" presStyleLbl="dkBgShp" presStyleIdx="1" presStyleCnt="2"/>
      <dgm:spPr/>
    </dgm:pt>
  </dgm:ptLst>
  <dgm:cxnLst>
    <dgm:cxn modelId="{E8A72F1B-A612-4D24-AD9F-3B1DC070D5F7}" type="presOf" srcId="{41830786-50B9-4C5F-9798-2B365040350B}" destId="{2248B3EF-F4DE-41EC-BF77-33C18BBA7AD0}" srcOrd="0" destOrd="0" presId="urn:microsoft.com/office/officeart/2005/8/layout/hList3"/>
    <dgm:cxn modelId="{76F4219B-2638-43FB-B112-217DA255CD02}" srcId="{AEC81602-AB0E-4475-8A81-AACC881092BA}" destId="{18261F1B-08D9-432C-A123-D26AAA547136}" srcOrd="0" destOrd="0" parTransId="{A394E13A-A1BC-4995-9A09-91C445980A84}" sibTransId="{5C1DFE79-E9B6-4C03-884A-4466779F9462}"/>
    <dgm:cxn modelId="{586B0FA2-B653-4B8F-A283-E0DA25100422}" type="presOf" srcId="{32D7283B-97F9-4B27-8395-5217CF53CAFC}" destId="{A8E49B91-5AF0-409C-A6A7-0AFE8CC20E2F}" srcOrd="0" destOrd="0" presId="urn:microsoft.com/office/officeart/2005/8/layout/hList3"/>
    <dgm:cxn modelId="{D48BB7D1-D6C2-4B5B-B1DA-4B3273704800}" type="presOf" srcId="{18261F1B-08D9-432C-A123-D26AAA547136}" destId="{7783FEAC-315C-41C9-910A-34D567518A84}" srcOrd="0" destOrd="0" presId="urn:microsoft.com/office/officeart/2005/8/layout/hList3"/>
    <dgm:cxn modelId="{51653672-92BD-4822-A475-975605C8991A}" type="presOf" srcId="{BD318497-4D22-4BDA-B00E-4040EAB3C698}" destId="{EF6FF711-5BA0-4A00-8413-B4778A227B83}" srcOrd="0" destOrd="0" presId="urn:microsoft.com/office/officeart/2005/8/layout/hList3"/>
    <dgm:cxn modelId="{C1EA5E4A-39C0-41D7-BE38-25E19F20F99B}" type="presOf" srcId="{AEC81602-AB0E-4475-8A81-AACC881092BA}" destId="{BC70F9CF-EA07-44A6-8BFC-EB3EE7C8B315}" srcOrd="0" destOrd="0" presId="urn:microsoft.com/office/officeart/2005/8/layout/hList3"/>
    <dgm:cxn modelId="{187B6159-4995-405A-9437-E8B28E60C7EE}" srcId="{AEC81602-AB0E-4475-8A81-AACC881092BA}" destId="{32D7283B-97F9-4B27-8395-5217CF53CAFC}" srcOrd="1" destOrd="0" parTransId="{AE999B78-4E45-45C4-9BCB-73D5E56635EE}" sibTransId="{90F6E5E2-DD6C-4484-8074-27C03CC43509}"/>
    <dgm:cxn modelId="{7922F6F1-C8AA-47C1-97E1-A86BEE481336}" srcId="{AEC81602-AB0E-4475-8A81-AACC881092BA}" destId="{41830786-50B9-4C5F-9798-2B365040350B}" srcOrd="2" destOrd="0" parTransId="{97E4B3E6-243F-48E7-A2CD-BEC0042EE43A}" sibTransId="{7376CA81-544C-425B-9C35-9CAFF31F6E03}"/>
    <dgm:cxn modelId="{175CEC04-5FD6-44A6-B436-83D711F663CF}" srcId="{BD318497-4D22-4BDA-B00E-4040EAB3C698}" destId="{AEC81602-AB0E-4475-8A81-AACC881092BA}" srcOrd="0" destOrd="0" parTransId="{0D977E7C-885A-4C65-A4E9-274E8B8ECC1C}" sibTransId="{2247585E-1B77-4AE5-B6CF-A2D61697E27B}"/>
    <dgm:cxn modelId="{C85C59F4-3DDD-44F6-8318-1F7D064487CF}" type="presParOf" srcId="{EF6FF711-5BA0-4A00-8413-B4778A227B83}" destId="{BC70F9CF-EA07-44A6-8BFC-EB3EE7C8B315}" srcOrd="0" destOrd="0" presId="urn:microsoft.com/office/officeart/2005/8/layout/hList3"/>
    <dgm:cxn modelId="{9AC16EE6-3796-4DEA-8A32-E94BE69AACE8}" type="presParOf" srcId="{EF6FF711-5BA0-4A00-8413-B4778A227B83}" destId="{379B97A1-F822-4B64-9D78-1867FCC0C409}" srcOrd="1" destOrd="0" presId="urn:microsoft.com/office/officeart/2005/8/layout/hList3"/>
    <dgm:cxn modelId="{9C8E14FB-4DA7-4934-A299-D43B98D6566F}" type="presParOf" srcId="{379B97A1-F822-4B64-9D78-1867FCC0C409}" destId="{7783FEAC-315C-41C9-910A-34D567518A84}" srcOrd="0" destOrd="0" presId="urn:microsoft.com/office/officeart/2005/8/layout/hList3"/>
    <dgm:cxn modelId="{3825DF2B-2B17-426D-BFD4-278002D145C7}" type="presParOf" srcId="{379B97A1-F822-4B64-9D78-1867FCC0C409}" destId="{A8E49B91-5AF0-409C-A6A7-0AFE8CC20E2F}" srcOrd="1" destOrd="0" presId="urn:microsoft.com/office/officeart/2005/8/layout/hList3"/>
    <dgm:cxn modelId="{60E57F4C-FDFD-41A9-8365-3B8DC2E4126F}" type="presParOf" srcId="{379B97A1-F822-4B64-9D78-1867FCC0C409}" destId="{2248B3EF-F4DE-41EC-BF77-33C18BBA7AD0}" srcOrd="2" destOrd="0" presId="urn:microsoft.com/office/officeart/2005/8/layout/hList3"/>
    <dgm:cxn modelId="{898D5391-8430-4FAE-AFEC-60338DA8537E}" type="presParOf" srcId="{EF6FF711-5BA0-4A00-8413-B4778A227B83}" destId="{3F49241D-3693-4E2F-97AA-D1233C3B4FE0}" srcOrd="2" destOrd="0" presId="urn:microsoft.com/office/officeart/2005/8/layout/hList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5A853F9-C42E-4AE2-B296-26CBFC23155B}" type="doc">
      <dgm:prSet loTypeId="urn:microsoft.com/office/officeart/2005/8/layout/chevron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C2DAB78-B78A-481A-A0DC-61435FCCBC73}">
      <dgm:prSet phldrT="[Text]" phldr="1"/>
      <dgm:spPr/>
      <dgm:t>
        <a:bodyPr/>
        <a:lstStyle/>
        <a:p>
          <a:endParaRPr lang="en-US" dirty="0"/>
        </a:p>
      </dgm:t>
    </dgm:pt>
    <dgm:pt modelId="{880B36F1-F884-4709-A781-CA5A36F245F8}" type="parTrans" cxnId="{655524E3-19C0-459F-B7A6-C7E0AE61F88A}">
      <dgm:prSet/>
      <dgm:spPr/>
      <dgm:t>
        <a:bodyPr/>
        <a:lstStyle/>
        <a:p>
          <a:endParaRPr lang="en-US"/>
        </a:p>
      </dgm:t>
    </dgm:pt>
    <dgm:pt modelId="{029A2476-FF19-434B-82E7-C0B05C52D453}" type="sibTrans" cxnId="{655524E3-19C0-459F-B7A6-C7E0AE61F88A}">
      <dgm:prSet/>
      <dgm:spPr/>
      <dgm:t>
        <a:bodyPr/>
        <a:lstStyle/>
        <a:p>
          <a:endParaRPr lang="en-US"/>
        </a:p>
      </dgm:t>
    </dgm:pt>
    <dgm:pt modelId="{33930C3F-D810-41A7-AB41-9C2A7FD33AEE}">
      <dgm:prSet phldrT="[Text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2400" dirty="0" err="1" smtClean="0">
              <a:latin typeface="Comic Sans MS" pitchFamily="66" charset="0"/>
            </a:rPr>
            <a:t>Dilakukan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untuk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menilai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pertumbuhan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dan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ukuran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otak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anak</a:t>
          </a:r>
          <a:r>
            <a:rPr lang="en-US" sz="2400" dirty="0" smtClean="0">
              <a:latin typeface="Comic Sans MS" pitchFamily="66" charset="0"/>
            </a:rPr>
            <a:t>.</a:t>
          </a:r>
          <a:endParaRPr lang="en-US" sz="2400" dirty="0">
            <a:latin typeface="Comic Sans MS" pitchFamily="66" charset="0"/>
          </a:endParaRPr>
        </a:p>
      </dgm:t>
    </dgm:pt>
    <dgm:pt modelId="{27E0E8A9-2634-4AC4-BEB5-F4EF171C8758}" type="parTrans" cxnId="{BA8BE4A3-E497-491D-86D0-B21722412CFD}">
      <dgm:prSet/>
      <dgm:spPr/>
      <dgm:t>
        <a:bodyPr/>
        <a:lstStyle/>
        <a:p>
          <a:endParaRPr lang="en-US"/>
        </a:p>
      </dgm:t>
    </dgm:pt>
    <dgm:pt modelId="{77D9446A-7C0E-4298-8624-510A90A41638}" type="sibTrans" cxnId="{BA8BE4A3-E497-491D-86D0-B21722412CFD}">
      <dgm:prSet/>
      <dgm:spPr/>
      <dgm:t>
        <a:bodyPr/>
        <a:lstStyle/>
        <a:p>
          <a:endParaRPr lang="en-US"/>
        </a:p>
      </dgm:t>
    </dgm:pt>
    <dgm:pt modelId="{63325063-A362-4E2C-823A-A61C28371DF8}">
      <dgm:prSet phldrT="[Text]" phldr="1"/>
      <dgm:spPr/>
      <dgm:t>
        <a:bodyPr/>
        <a:lstStyle/>
        <a:p>
          <a:endParaRPr lang="en-US" dirty="0"/>
        </a:p>
      </dgm:t>
    </dgm:pt>
    <dgm:pt modelId="{EF544EBC-3B28-4903-8B44-686396C90BBF}" type="parTrans" cxnId="{5F9A7FB0-CEEC-49A6-A4F4-295E367BB5BE}">
      <dgm:prSet/>
      <dgm:spPr/>
      <dgm:t>
        <a:bodyPr/>
        <a:lstStyle/>
        <a:p>
          <a:endParaRPr lang="en-US"/>
        </a:p>
      </dgm:t>
    </dgm:pt>
    <dgm:pt modelId="{424743CC-7BDF-4D11-A82B-67408F8EC898}" type="sibTrans" cxnId="{5F9A7FB0-CEEC-49A6-A4F4-295E367BB5BE}">
      <dgm:prSet/>
      <dgm:spPr/>
      <dgm:t>
        <a:bodyPr/>
        <a:lstStyle/>
        <a:p>
          <a:endParaRPr lang="en-US"/>
        </a:p>
      </dgm:t>
    </dgm:pt>
    <dgm:pt modelId="{891256AE-D690-48EC-B6B5-5D9038D08C01}">
      <dgm:prSet phldrT="[Text]"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sz="2400" dirty="0" err="1" smtClean="0">
              <a:latin typeface="Comic Sans MS" pitchFamily="66" charset="0"/>
            </a:rPr>
            <a:t>Jika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selama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dua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bulan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tidak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ada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penambahan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ukuran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lingkar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kepala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bayi</a:t>
          </a:r>
          <a:r>
            <a:rPr lang="en-US" sz="2400" dirty="0" smtClean="0">
              <a:latin typeface="Comic Sans MS" pitchFamily="66" charset="0"/>
            </a:rPr>
            <a:t>, </a:t>
          </a:r>
          <a:r>
            <a:rPr lang="en-US" sz="2400" dirty="0" err="1" smtClean="0">
              <a:latin typeface="Comic Sans MS" pitchFamily="66" charset="0"/>
            </a:rPr>
            <a:t>artinya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ada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sesuatu</a:t>
          </a:r>
          <a:r>
            <a:rPr lang="en-US" sz="2400" dirty="0" smtClean="0">
              <a:latin typeface="Comic Sans MS" pitchFamily="66" charset="0"/>
            </a:rPr>
            <a:t> yang </a:t>
          </a:r>
          <a:r>
            <a:rPr lang="en-US" sz="2400" dirty="0" err="1" smtClean="0">
              <a:latin typeface="Comic Sans MS" pitchFamily="66" charset="0"/>
            </a:rPr>
            <a:t>tidak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berjalan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dengan</a:t>
          </a:r>
          <a:r>
            <a:rPr lang="en-US" sz="2400" dirty="0" smtClean="0">
              <a:latin typeface="Comic Sans MS" pitchFamily="66" charset="0"/>
            </a:rPr>
            <a:t> normal </a:t>
          </a:r>
          <a:r>
            <a:rPr lang="en-US" sz="2400" dirty="0" err="1" smtClean="0">
              <a:latin typeface="Comic Sans MS" pitchFamily="66" charset="0"/>
            </a:rPr>
            <a:t>didalam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tubuh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bayi</a:t>
          </a:r>
          <a:r>
            <a:rPr lang="en-US" sz="2400" dirty="0" smtClean="0">
              <a:latin typeface="Comic Sans MS" pitchFamily="66" charset="0"/>
            </a:rPr>
            <a:t>, </a:t>
          </a:r>
          <a:r>
            <a:rPr lang="en-US" sz="2400" dirty="0" err="1" smtClean="0">
              <a:latin typeface="Comic Sans MS" pitchFamily="66" charset="0"/>
            </a:rPr>
            <a:t>hal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ini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karena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semua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perkembangan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terdapat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di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otak</a:t>
          </a:r>
          <a:r>
            <a:rPr lang="en-US" sz="2400" dirty="0" smtClean="0">
              <a:latin typeface="Comic Sans MS" pitchFamily="66" charset="0"/>
            </a:rPr>
            <a:t>.</a:t>
          </a:r>
          <a:endParaRPr lang="en-US" sz="2400" dirty="0">
            <a:latin typeface="Comic Sans MS" pitchFamily="66" charset="0"/>
          </a:endParaRPr>
        </a:p>
      </dgm:t>
    </dgm:pt>
    <dgm:pt modelId="{7288CC7F-1AF8-40C7-8C9B-0059673895F9}" type="parTrans" cxnId="{C85C61F2-D97B-4165-850F-E31E78736AF6}">
      <dgm:prSet/>
      <dgm:spPr/>
      <dgm:t>
        <a:bodyPr/>
        <a:lstStyle/>
        <a:p>
          <a:endParaRPr lang="en-US"/>
        </a:p>
      </dgm:t>
    </dgm:pt>
    <dgm:pt modelId="{B65BFC42-F3B8-4CAA-902E-E2C8B62EE65E}" type="sibTrans" cxnId="{C85C61F2-D97B-4165-850F-E31E78736AF6}">
      <dgm:prSet/>
      <dgm:spPr/>
      <dgm:t>
        <a:bodyPr/>
        <a:lstStyle/>
        <a:p>
          <a:endParaRPr lang="en-US"/>
        </a:p>
      </dgm:t>
    </dgm:pt>
    <dgm:pt modelId="{33C40360-2F41-4472-8144-806146BEAF6B}" type="pres">
      <dgm:prSet presAssocID="{45A853F9-C42E-4AE2-B296-26CBFC23155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E3DA47-DA58-4850-82A1-F61351BC60FB}" type="pres">
      <dgm:prSet presAssocID="{FC2DAB78-B78A-481A-A0DC-61435FCCBC73}" presName="composite" presStyleCnt="0"/>
      <dgm:spPr/>
    </dgm:pt>
    <dgm:pt modelId="{4B3B81F8-0C59-480E-9246-A7741A2D73C0}" type="pres">
      <dgm:prSet presAssocID="{FC2DAB78-B78A-481A-A0DC-61435FCCBC73}" presName="parentText" presStyleLbl="alignNode1" presStyleIdx="0" presStyleCnt="2" custScaleX="64328" custScaleY="83393" custLinFactNeighborX="4948" custLinFactNeighborY="-929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DA96CC-0A5F-4798-BA00-3BB57640A6AD}" type="pres">
      <dgm:prSet presAssocID="{FC2DAB78-B78A-481A-A0DC-61435FCCBC73}" presName="descendantText" presStyleLbl="alignAcc1" presStyleIdx="0" presStyleCnt="2" custScaleX="1043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BBBC79-3FC8-453E-BBCB-2468D5058E51}" type="pres">
      <dgm:prSet presAssocID="{029A2476-FF19-434B-82E7-C0B05C52D453}" presName="sp" presStyleCnt="0"/>
      <dgm:spPr/>
    </dgm:pt>
    <dgm:pt modelId="{CE4F3CBB-5E27-4801-B6A9-FC29D12B9566}" type="pres">
      <dgm:prSet presAssocID="{63325063-A362-4E2C-823A-A61C28371DF8}" presName="composite" presStyleCnt="0"/>
      <dgm:spPr/>
    </dgm:pt>
    <dgm:pt modelId="{6531B45C-623F-4461-B726-4D884ED42575}" type="pres">
      <dgm:prSet presAssocID="{63325063-A362-4E2C-823A-A61C28371DF8}" presName="parentText" presStyleLbl="alignNode1" presStyleIdx="1" presStyleCnt="2" custScaleX="82206" custScaleY="12438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DFEA53-991A-4D9B-9C79-467FB17720F1}" type="pres">
      <dgm:prSet presAssocID="{63325063-A362-4E2C-823A-A61C28371DF8}" presName="descendantText" presStyleLbl="alignAcc1" presStyleIdx="1" presStyleCnt="2" custScaleX="106946" custScaleY="1449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F9A7FB0-CEEC-49A6-A4F4-295E367BB5BE}" srcId="{45A853F9-C42E-4AE2-B296-26CBFC23155B}" destId="{63325063-A362-4E2C-823A-A61C28371DF8}" srcOrd="1" destOrd="0" parTransId="{EF544EBC-3B28-4903-8B44-686396C90BBF}" sibTransId="{424743CC-7BDF-4D11-A82B-67408F8EC898}"/>
    <dgm:cxn modelId="{C26B5DA9-4B93-4FB7-9FA2-4F407EDABD74}" type="presOf" srcId="{891256AE-D690-48EC-B6B5-5D9038D08C01}" destId="{08DFEA53-991A-4D9B-9C79-467FB17720F1}" srcOrd="0" destOrd="0" presId="urn:microsoft.com/office/officeart/2005/8/layout/chevron2"/>
    <dgm:cxn modelId="{5576A1A6-F5CD-40AF-B003-6C37AA831065}" type="presOf" srcId="{63325063-A362-4E2C-823A-A61C28371DF8}" destId="{6531B45C-623F-4461-B726-4D884ED42575}" srcOrd="0" destOrd="0" presId="urn:microsoft.com/office/officeart/2005/8/layout/chevron2"/>
    <dgm:cxn modelId="{655524E3-19C0-459F-B7A6-C7E0AE61F88A}" srcId="{45A853F9-C42E-4AE2-B296-26CBFC23155B}" destId="{FC2DAB78-B78A-481A-A0DC-61435FCCBC73}" srcOrd="0" destOrd="0" parTransId="{880B36F1-F884-4709-A781-CA5A36F245F8}" sibTransId="{029A2476-FF19-434B-82E7-C0B05C52D453}"/>
    <dgm:cxn modelId="{38791B41-218D-45DC-8EAA-648CEA94AE5C}" type="presOf" srcId="{33930C3F-D810-41A7-AB41-9C2A7FD33AEE}" destId="{DDDA96CC-0A5F-4798-BA00-3BB57640A6AD}" srcOrd="0" destOrd="0" presId="urn:microsoft.com/office/officeart/2005/8/layout/chevron2"/>
    <dgm:cxn modelId="{2D102AB6-5ED6-4D35-9F33-B985DA40B48F}" type="presOf" srcId="{45A853F9-C42E-4AE2-B296-26CBFC23155B}" destId="{33C40360-2F41-4472-8144-806146BEAF6B}" srcOrd="0" destOrd="0" presId="urn:microsoft.com/office/officeart/2005/8/layout/chevron2"/>
    <dgm:cxn modelId="{BA8BE4A3-E497-491D-86D0-B21722412CFD}" srcId="{FC2DAB78-B78A-481A-A0DC-61435FCCBC73}" destId="{33930C3F-D810-41A7-AB41-9C2A7FD33AEE}" srcOrd="0" destOrd="0" parTransId="{27E0E8A9-2634-4AC4-BEB5-F4EF171C8758}" sibTransId="{77D9446A-7C0E-4298-8624-510A90A41638}"/>
    <dgm:cxn modelId="{1D4AFE83-3159-4D2C-BCF4-06AEF938E5EA}" type="presOf" srcId="{FC2DAB78-B78A-481A-A0DC-61435FCCBC73}" destId="{4B3B81F8-0C59-480E-9246-A7741A2D73C0}" srcOrd="0" destOrd="0" presId="urn:microsoft.com/office/officeart/2005/8/layout/chevron2"/>
    <dgm:cxn modelId="{C85C61F2-D97B-4165-850F-E31E78736AF6}" srcId="{63325063-A362-4E2C-823A-A61C28371DF8}" destId="{891256AE-D690-48EC-B6B5-5D9038D08C01}" srcOrd="0" destOrd="0" parTransId="{7288CC7F-1AF8-40C7-8C9B-0059673895F9}" sibTransId="{B65BFC42-F3B8-4CAA-902E-E2C8B62EE65E}"/>
    <dgm:cxn modelId="{18208FCD-FB6D-4059-AA46-21D1379E4466}" type="presParOf" srcId="{33C40360-2F41-4472-8144-806146BEAF6B}" destId="{8AE3DA47-DA58-4850-82A1-F61351BC60FB}" srcOrd="0" destOrd="0" presId="urn:microsoft.com/office/officeart/2005/8/layout/chevron2"/>
    <dgm:cxn modelId="{6DDE0D8F-957F-484A-B7C9-B58AC0771CB7}" type="presParOf" srcId="{8AE3DA47-DA58-4850-82A1-F61351BC60FB}" destId="{4B3B81F8-0C59-480E-9246-A7741A2D73C0}" srcOrd="0" destOrd="0" presId="urn:microsoft.com/office/officeart/2005/8/layout/chevron2"/>
    <dgm:cxn modelId="{EF52BD65-3CC9-4DA6-A64C-DE35BB73F509}" type="presParOf" srcId="{8AE3DA47-DA58-4850-82A1-F61351BC60FB}" destId="{DDDA96CC-0A5F-4798-BA00-3BB57640A6AD}" srcOrd="1" destOrd="0" presId="urn:microsoft.com/office/officeart/2005/8/layout/chevron2"/>
    <dgm:cxn modelId="{0EFC1BD0-269A-48F5-B5DF-C8CA2DEC68A2}" type="presParOf" srcId="{33C40360-2F41-4472-8144-806146BEAF6B}" destId="{4EBBBC79-3FC8-453E-BBCB-2468D5058E51}" srcOrd="1" destOrd="0" presId="urn:microsoft.com/office/officeart/2005/8/layout/chevron2"/>
    <dgm:cxn modelId="{D7C34454-1548-49A8-B284-B93DC8536709}" type="presParOf" srcId="{33C40360-2F41-4472-8144-806146BEAF6B}" destId="{CE4F3CBB-5E27-4801-B6A9-FC29D12B9566}" srcOrd="2" destOrd="0" presId="urn:microsoft.com/office/officeart/2005/8/layout/chevron2"/>
    <dgm:cxn modelId="{87C0BD62-C9E5-485E-A9BC-55ED6CF89098}" type="presParOf" srcId="{CE4F3CBB-5E27-4801-B6A9-FC29D12B9566}" destId="{6531B45C-623F-4461-B726-4D884ED42575}" srcOrd="0" destOrd="0" presId="urn:microsoft.com/office/officeart/2005/8/layout/chevron2"/>
    <dgm:cxn modelId="{1417469F-1F03-4702-9502-AF1695C6FFBA}" type="presParOf" srcId="{CE4F3CBB-5E27-4801-B6A9-FC29D12B9566}" destId="{08DFEA53-991A-4D9B-9C79-467FB17720F1}" srcOrd="1" destOrd="0" presId="urn:microsoft.com/office/officeart/2005/8/layout/chevron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0E27152-20BB-438D-8B7A-98AF08E0CF4B}" type="doc">
      <dgm:prSet loTypeId="urn:microsoft.com/office/officeart/2005/8/layout/list1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75D6691-E2C3-4F8D-8421-B3A9E8C0D311}">
      <dgm:prSet phldrT="[Text]" custT="1"/>
      <dgm:spPr/>
      <dgm:t>
        <a:bodyPr/>
        <a:lstStyle/>
        <a:p>
          <a:r>
            <a:rPr lang="en-US" sz="2400" dirty="0" err="1" smtClean="0">
              <a:latin typeface="Comic Sans MS" pitchFamily="66" charset="0"/>
            </a:rPr>
            <a:t>Pertumbuhan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lingkar</a:t>
          </a:r>
          <a:r>
            <a:rPr lang="en-US" sz="2400" dirty="0" smtClean="0">
              <a:latin typeface="Comic Sans MS" pitchFamily="66" charset="0"/>
            </a:rPr>
            <a:t> dada </a:t>
          </a:r>
          <a:r>
            <a:rPr lang="en-US" sz="2400" dirty="0" err="1" smtClean="0">
              <a:latin typeface="Comic Sans MS" pitchFamily="66" charset="0"/>
            </a:rPr>
            <a:t>pesat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sampai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anak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berumur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tiga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tahun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sehingga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mampu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digunakan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pada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anak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berusia</a:t>
          </a:r>
          <a:r>
            <a:rPr lang="en-US" sz="2400" dirty="0" smtClean="0">
              <a:latin typeface="Comic Sans MS" pitchFamily="66" charset="0"/>
            </a:rPr>
            <a:t> 2-3 </a:t>
          </a:r>
          <a:r>
            <a:rPr lang="en-US" sz="2400" dirty="0" err="1" smtClean="0">
              <a:latin typeface="Comic Sans MS" pitchFamily="66" charset="0"/>
            </a:rPr>
            <a:t>tahun</a:t>
          </a:r>
          <a:r>
            <a:rPr lang="en-US" sz="2400" dirty="0" smtClean="0">
              <a:latin typeface="Comic Sans MS" pitchFamily="66" charset="0"/>
            </a:rPr>
            <a:t>. </a:t>
          </a:r>
          <a:endParaRPr lang="en-US" sz="2400" dirty="0">
            <a:latin typeface="Comic Sans MS" pitchFamily="66" charset="0"/>
          </a:endParaRPr>
        </a:p>
      </dgm:t>
    </dgm:pt>
    <dgm:pt modelId="{0A8213D1-C625-4BD5-8255-2D651408081C}" type="parTrans" cxnId="{262C0CFD-1BAE-4163-9E18-EB28D4B925B7}">
      <dgm:prSet/>
      <dgm:spPr/>
      <dgm:t>
        <a:bodyPr/>
        <a:lstStyle/>
        <a:p>
          <a:endParaRPr lang="en-US"/>
        </a:p>
      </dgm:t>
    </dgm:pt>
    <dgm:pt modelId="{AEEF5D93-8AA5-40D0-AF2D-2E7C4EBD87B6}" type="sibTrans" cxnId="{262C0CFD-1BAE-4163-9E18-EB28D4B925B7}">
      <dgm:prSet/>
      <dgm:spPr/>
      <dgm:t>
        <a:bodyPr/>
        <a:lstStyle/>
        <a:p>
          <a:endParaRPr lang="en-US"/>
        </a:p>
      </dgm:t>
    </dgm:pt>
    <dgm:pt modelId="{7BDAAE42-DBC5-4A7A-A378-5C09527281FF}">
      <dgm:prSet phldrT="[Text]" custT="1"/>
      <dgm:spPr/>
      <dgm:t>
        <a:bodyPr/>
        <a:lstStyle/>
        <a:p>
          <a:r>
            <a:rPr lang="en-US" sz="2400" dirty="0" err="1" smtClean="0">
              <a:latin typeface="Comic Sans MS" pitchFamily="66" charset="0"/>
            </a:rPr>
            <a:t>Rasio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lingkar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kepala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dan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lingkar</a:t>
          </a:r>
          <a:r>
            <a:rPr lang="en-US" sz="2400" dirty="0" smtClean="0">
              <a:latin typeface="Comic Sans MS" pitchFamily="66" charset="0"/>
            </a:rPr>
            <a:t> dada </a:t>
          </a:r>
          <a:r>
            <a:rPr lang="en-US" sz="2400" dirty="0" err="1" smtClean="0">
              <a:latin typeface="Comic Sans MS" pitchFamily="66" charset="0"/>
            </a:rPr>
            <a:t>dapat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digunakan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sebagai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indikator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kekurangan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energi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dan</a:t>
          </a:r>
          <a:r>
            <a:rPr lang="en-US" sz="2400" dirty="0" smtClean="0">
              <a:latin typeface="Comic Sans MS" pitchFamily="66" charset="0"/>
            </a:rPr>
            <a:t> protein </a:t>
          </a:r>
          <a:r>
            <a:rPr lang="en-US" sz="2400" dirty="0" err="1" smtClean="0">
              <a:latin typeface="Comic Sans MS" pitchFamily="66" charset="0"/>
            </a:rPr>
            <a:t>pada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balita</a:t>
          </a:r>
          <a:r>
            <a:rPr lang="en-US" sz="2400" dirty="0" smtClean="0">
              <a:latin typeface="Comic Sans MS" pitchFamily="66" charset="0"/>
            </a:rPr>
            <a:t>.</a:t>
          </a:r>
          <a:endParaRPr lang="en-US" sz="2400" dirty="0"/>
        </a:p>
      </dgm:t>
    </dgm:pt>
    <dgm:pt modelId="{8C8F6F30-9736-4A18-AD3D-87A230F79557}" type="parTrans" cxnId="{BE4D1557-9186-4013-A27F-7ECDCC797A77}">
      <dgm:prSet/>
      <dgm:spPr/>
      <dgm:t>
        <a:bodyPr/>
        <a:lstStyle/>
        <a:p>
          <a:endParaRPr lang="en-US"/>
        </a:p>
      </dgm:t>
    </dgm:pt>
    <dgm:pt modelId="{F54EEB04-AF0D-4036-9586-F41EB371A60E}" type="sibTrans" cxnId="{BE4D1557-9186-4013-A27F-7ECDCC797A77}">
      <dgm:prSet/>
      <dgm:spPr/>
      <dgm:t>
        <a:bodyPr/>
        <a:lstStyle/>
        <a:p>
          <a:endParaRPr lang="en-US"/>
        </a:p>
      </dgm:t>
    </dgm:pt>
    <dgm:pt modelId="{37CB1809-2C54-45B8-943F-AEA87897BFC7}" type="pres">
      <dgm:prSet presAssocID="{E0E27152-20BB-438D-8B7A-98AF08E0CF4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796E81-2A33-4F11-B1A4-76CDD4B2E881}" type="pres">
      <dgm:prSet presAssocID="{E75D6691-E2C3-4F8D-8421-B3A9E8C0D311}" presName="parentLin" presStyleCnt="0"/>
      <dgm:spPr/>
    </dgm:pt>
    <dgm:pt modelId="{F9A64E5A-CFDC-4A89-8E05-C7705F856DBE}" type="pres">
      <dgm:prSet presAssocID="{E75D6691-E2C3-4F8D-8421-B3A9E8C0D311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438525D5-FA4D-4594-BDF2-4C2CD9A8DEB6}" type="pres">
      <dgm:prSet presAssocID="{E75D6691-E2C3-4F8D-8421-B3A9E8C0D311}" presName="parentText" presStyleLbl="node1" presStyleIdx="0" presStyleCnt="2" custScaleX="117143" custScaleY="948818" custLinFactY="-200000" custLinFactNeighborX="11220" custLinFactNeighborY="-25245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2BEAC2-F514-42F6-B44B-65F34FE60014}" type="pres">
      <dgm:prSet presAssocID="{E75D6691-E2C3-4F8D-8421-B3A9E8C0D311}" presName="negativeSpace" presStyleCnt="0"/>
      <dgm:spPr/>
    </dgm:pt>
    <dgm:pt modelId="{DECF35C8-7CA6-4BED-9097-768D799ACAD0}" type="pres">
      <dgm:prSet presAssocID="{E75D6691-E2C3-4F8D-8421-B3A9E8C0D311}" presName="childText" presStyleLbl="conFgAcc1" presStyleIdx="0" presStyleCnt="2" custScaleY="791156" custLinFactY="-590408" custLinFactNeighborX="-1852" custLinFactNeighborY="-600000">
        <dgm:presLayoutVars>
          <dgm:bulletEnabled val="1"/>
        </dgm:presLayoutVars>
      </dgm:prSet>
      <dgm:spPr/>
    </dgm:pt>
    <dgm:pt modelId="{9CB94DE3-4A83-4D2B-97CB-648BAAF6E0C7}" type="pres">
      <dgm:prSet presAssocID="{AEEF5D93-8AA5-40D0-AF2D-2E7C4EBD87B6}" presName="spaceBetweenRectangles" presStyleCnt="0"/>
      <dgm:spPr/>
    </dgm:pt>
    <dgm:pt modelId="{722AC4E0-47DA-4A28-A1D4-BED372D25AA4}" type="pres">
      <dgm:prSet presAssocID="{7BDAAE42-DBC5-4A7A-A378-5C09527281FF}" presName="parentLin" presStyleCnt="0"/>
      <dgm:spPr/>
    </dgm:pt>
    <dgm:pt modelId="{221B9F4F-9324-4053-97BF-6FDBDA4C87D7}" type="pres">
      <dgm:prSet presAssocID="{7BDAAE42-DBC5-4A7A-A378-5C09527281FF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10CCBF54-6851-4550-BD58-5DA34C6B5D52}" type="pres">
      <dgm:prSet presAssocID="{7BDAAE42-DBC5-4A7A-A378-5C09527281FF}" presName="parentText" presStyleLbl="node1" presStyleIdx="1" presStyleCnt="2" custScaleX="119791" custScaleY="982779" custLinFactY="-112675" custLinFactNeighborX="-7317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77C2BA-953E-4ACC-A0F8-2BADB7E172A9}" type="pres">
      <dgm:prSet presAssocID="{7BDAAE42-DBC5-4A7A-A378-5C09527281FF}" presName="negativeSpace" presStyleCnt="0"/>
      <dgm:spPr/>
    </dgm:pt>
    <dgm:pt modelId="{C5FB6DBB-E83B-45EF-A623-21916C5ED4C5}" type="pres">
      <dgm:prSet presAssocID="{7BDAAE42-DBC5-4A7A-A378-5C09527281FF}" presName="childText" presStyleLbl="conFgAcc1" presStyleIdx="1" presStyleCnt="2" custScaleY="491935" custLinFactY="-300000" custLinFactNeighborY="-368787">
        <dgm:presLayoutVars>
          <dgm:bulletEnabled val="1"/>
        </dgm:presLayoutVars>
      </dgm:prSet>
      <dgm:spPr/>
    </dgm:pt>
  </dgm:ptLst>
  <dgm:cxnLst>
    <dgm:cxn modelId="{2109A677-3AC9-4F42-B693-9350B2620AB1}" type="presOf" srcId="{E75D6691-E2C3-4F8D-8421-B3A9E8C0D311}" destId="{438525D5-FA4D-4594-BDF2-4C2CD9A8DEB6}" srcOrd="1" destOrd="0" presId="urn:microsoft.com/office/officeart/2005/8/layout/list1"/>
    <dgm:cxn modelId="{E6429659-00D9-4C1E-8F34-8119D2C0C057}" type="presOf" srcId="{7BDAAE42-DBC5-4A7A-A378-5C09527281FF}" destId="{10CCBF54-6851-4550-BD58-5DA34C6B5D52}" srcOrd="1" destOrd="0" presId="urn:microsoft.com/office/officeart/2005/8/layout/list1"/>
    <dgm:cxn modelId="{262C0CFD-1BAE-4163-9E18-EB28D4B925B7}" srcId="{E0E27152-20BB-438D-8B7A-98AF08E0CF4B}" destId="{E75D6691-E2C3-4F8D-8421-B3A9E8C0D311}" srcOrd="0" destOrd="0" parTransId="{0A8213D1-C625-4BD5-8255-2D651408081C}" sibTransId="{AEEF5D93-8AA5-40D0-AF2D-2E7C4EBD87B6}"/>
    <dgm:cxn modelId="{050DC474-8633-4416-BE0C-FC4C5A98806D}" type="presOf" srcId="{E0E27152-20BB-438D-8B7A-98AF08E0CF4B}" destId="{37CB1809-2C54-45B8-943F-AEA87897BFC7}" srcOrd="0" destOrd="0" presId="urn:microsoft.com/office/officeart/2005/8/layout/list1"/>
    <dgm:cxn modelId="{BE4D1557-9186-4013-A27F-7ECDCC797A77}" srcId="{E0E27152-20BB-438D-8B7A-98AF08E0CF4B}" destId="{7BDAAE42-DBC5-4A7A-A378-5C09527281FF}" srcOrd="1" destOrd="0" parTransId="{8C8F6F30-9736-4A18-AD3D-87A230F79557}" sibTransId="{F54EEB04-AF0D-4036-9586-F41EB371A60E}"/>
    <dgm:cxn modelId="{A330E377-D313-445C-B553-B5ED39B827FC}" type="presOf" srcId="{E75D6691-E2C3-4F8D-8421-B3A9E8C0D311}" destId="{F9A64E5A-CFDC-4A89-8E05-C7705F856DBE}" srcOrd="0" destOrd="0" presId="urn:microsoft.com/office/officeart/2005/8/layout/list1"/>
    <dgm:cxn modelId="{7B6D83E2-009A-47FD-96CB-D15155ECECD7}" type="presOf" srcId="{7BDAAE42-DBC5-4A7A-A378-5C09527281FF}" destId="{221B9F4F-9324-4053-97BF-6FDBDA4C87D7}" srcOrd="0" destOrd="0" presId="urn:microsoft.com/office/officeart/2005/8/layout/list1"/>
    <dgm:cxn modelId="{DF11D04F-703B-40E7-8B1A-4360A6EAC265}" type="presParOf" srcId="{37CB1809-2C54-45B8-943F-AEA87897BFC7}" destId="{79796E81-2A33-4F11-B1A4-76CDD4B2E881}" srcOrd="0" destOrd="0" presId="urn:microsoft.com/office/officeart/2005/8/layout/list1"/>
    <dgm:cxn modelId="{AEDDFFE6-33CD-4B12-9250-CAADD1849B2F}" type="presParOf" srcId="{79796E81-2A33-4F11-B1A4-76CDD4B2E881}" destId="{F9A64E5A-CFDC-4A89-8E05-C7705F856DBE}" srcOrd="0" destOrd="0" presId="urn:microsoft.com/office/officeart/2005/8/layout/list1"/>
    <dgm:cxn modelId="{E0AE98A4-4B4B-482C-AA84-D2FC09E4E15A}" type="presParOf" srcId="{79796E81-2A33-4F11-B1A4-76CDD4B2E881}" destId="{438525D5-FA4D-4594-BDF2-4C2CD9A8DEB6}" srcOrd="1" destOrd="0" presId="urn:microsoft.com/office/officeart/2005/8/layout/list1"/>
    <dgm:cxn modelId="{7F53BD8C-96CA-4A7F-B6B7-CCB47FBEE1D8}" type="presParOf" srcId="{37CB1809-2C54-45B8-943F-AEA87897BFC7}" destId="{9E2BEAC2-F514-42F6-B44B-65F34FE60014}" srcOrd="1" destOrd="0" presId="urn:microsoft.com/office/officeart/2005/8/layout/list1"/>
    <dgm:cxn modelId="{B5AE4121-30F9-4356-A36A-C0062A80C970}" type="presParOf" srcId="{37CB1809-2C54-45B8-943F-AEA87897BFC7}" destId="{DECF35C8-7CA6-4BED-9097-768D799ACAD0}" srcOrd="2" destOrd="0" presId="urn:microsoft.com/office/officeart/2005/8/layout/list1"/>
    <dgm:cxn modelId="{CC0F0976-6051-469B-950C-9DD24C1BF75E}" type="presParOf" srcId="{37CB1809-2C54-45B8-943F-AEA87897BFC7}" destId="{9CB94DE3-4A83-4D2B-97CB-648BAAF6E0C7}" srcOrd="3" destOrd="0" presId="urn:microsoft.com/office/officeart/2005/8/layout/list1"/>
    <dgm:cxn modelId="{EFA14ABC-B4E5-40CB-950D-90E290DE0E83}" type="presParOf" srcId="{37CB1809-2C54-45B8-943F-AEA87897BFC7}" destId="{722AC4E0-47DA-4A28-A1D4-BED372D25AA4}" srcOrd="4" destOrd="0" presId="urn:microsoft.com/office/officeart/2005/8/layout/list1"/>
    <dgm:cxn modelId="{DA9E7684-7150-4EF1-A027-7BDFD93FFD61}" type="presParOf" srcId="{722AC4E0-47DA-4A28-A1D4-BED372D25AA4}" destId="{221B9F4F-9324-4053-97BF-6FDBDA4C87D7}" srcOrd="0" destOrd="0" presId="urn:microsoft.com/office/officeart/2005/8/layout/list1"/>
    <dgm:cxn modelId="{6C9462FD-7796-4222-9469-DE7144ADA943}" type="presParOf" srcId="{722AC4E0-47DA-4A28-A1D4-BED372D25AA4}" destId="{10CCBF54-6851-4550-BD58-5DA34C6B5D52}" srcOrd="1" destOrd="0" presId="urn:microsoft.com/office/officeart/2005/8/layout/list1"/>
    <dgm:cxn modelId="{9AC9CC86-6271-431A-A048-5EDDDD29448D}" type="presParOf" srcId="{37CB1809-2C54-45B8-943F-AEA87897BFC7}" destId="{2977C2BA-953E-4ACC-A0F8-2BADB7E172A9}" srcOrd="5" destOrd="0" presId="urn:microsoft.com/office/officeart/2005/8/layout/list1"/>
    <dgm:cxn modelId="{FC622E49-4076-47A4-A227-70943170AC76}" type="presParOf" srcId="{37CB1809-2C54-45B8-943F-AEA87897BFC7}" destId="{C5FB6DBB-E83B-45EF-A623-21916C5ED4C5}" srcOrd="6" destOrd="0" presId="urn:microsoft.com/office/officeart/2005/8/layout/list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350FFFD-56BC-4A18-B894-AAF02E39977B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046697C-584E-43BC-83ED-FF77CF613DC1}">
      <dgm:prSet phldrT="[Text]" custT="1"/>
      <dgm:spPr/>
      <dgm:t>
        <a:bodyPr/>
        <a:lstStyle/>
        <a:p>
          <a:r>
            <a:rPr lang="en-US" sz="2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Pemeriksaan</a:t>
          </a:r>
          <a:r>
            <a:rPr lang="en-US" sz="2800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klinis</a:t>
          </a:r>
          <a:r>
            <a:rPr lang="en-US" sz="2800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bertujuan</a:t>
          </a:r>
          <a:r>
            <a:rPr lang="en-US" sz="2800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untuk</a:t>
          </a:r>
          <a:r>
            <a:rPr lang="en-US" sz="2800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mengetahui</a:t>
          </a:r>
          <a:r>
            <a:rPr lang="en-US" sz="2800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 status </a:t>
          </a:r>
          <a:r>
            <a:rPr lang="en-US" sz="2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kekurangan</a:t>
          </a:r>
          <a:r>
            <a:rPr lang="en-US" sz="2800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gizi</a:t>
          </a:r>
          <a:r>
            <a:rPr lang="en-US" sz="2800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dengan</a:t>
          </a:r>
          <a:r>
            <a:rPr lang="en-US" sz="2800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melihat</a:t>
          </a:r>
          <a:r>
            <a:rPr lang="en-US" sz="2800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tanda-tanda</a:t>
          </a:r>
          <a:r>
            <a:rPr lang="en-US" sz="2800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khusus</a:t>
          </a:r>
          <a:r>
            <a:rPr lang="en-US" sz="2800" dirty="0" smtClean="0">
              <a:solidFill>
                <a:schemeClr val="accent2">
                  <a:lumMod val="20000"/>
                  <a:lumOff val="80000"/>
                </a:schemeClr>
              </a:solidFill>
              <a:latin typeface="Comic Sans MS" pitchFamily="66" charset="0"/>
            </a:rPr>
            <a:t>.</a:t>
          </a:r>
          <a:endParaRPr lang="en-US" sz="2800" dirty="0">
            <a:solidFill>
              <a:schemeClr val="accent2">
                <a:lumMod val="20000"/>
                <a:lumOff val="80000"/>
              </a:schemeClr>
            </a:solidFill>
            <a:latin typeface="Comic Sans MS" pitchFamily="66" charset="0"/>
          </a:endParaRPr>
        </a:p>
      </dgm:t>
    </dgm:pt>
    <dgm:pt modelId="{C3B03578-994F-481C-BA8D-A412685A62CA}" type="parTrans" cxnId="{B3CDE2E2-8ED7-4E6D-AFF3-16E9CA4BAA6B}">
      <dgm:prSet/>
      <dgm:spPr/>
      <dgm:t>
        <a:bodyPr/>
        <a:lstStyle/>
        <a:p>
          <a:endParaRPr lang="en-US"/>
        </a:p>
      </dgm:t>
    </dgm:pt>
    <dgm:pt modelId="{601EAC4A-F477-489E-9205-1073EB37134E}" type="sibTrans" cxnId="{B3CDE2E2-8ED7-4E6D-AFF3-16E9CA4BAA6B}">
      <dgm:prSet/>
      <dgm:spPr/>
      <dgm:t>
        <a:bodyPr/>
        <a:lstStyle/>
        <a:p>
          <a:endParaRPr lang="en-US"/>
        </a:p>
      </dgm:t>
    </dgm:pt>
    <dgm:pt modelId="{58224450-44AE-430A-A17A-FFBEC41F7823}">
      <dgm:prSet phldrT="[Text]" phldr="1"/>
      <dgm:spPr/>
      <dgm:t>
        <a:bodyPr/>
        <a:lstStyle/>
        <a:p>
          <a:endParaRPr lang="en-US" dirty="0"/>
        </a:p>
      </dgm:t>
    </dgm:pt>
    <dgm:pt modelId="{5E7E8436-24AD-4E1A-83E0-51E05796380B}" type="parTrans" cxnId="{FA658736-9194-4DBE-9232-6791C0D4EF3F}">
      <dgm:prSet/>
      <dgm:spPr/>
      <dgm:t>
        <a:bodyPr/>
        <a:lstStyle/>
        <a:p>
          <a:endParaRPr lang="en-US"/>
        </a:p>
      </dgm:t>
    </dgm:pt>
    <dgm:pt modelId="{DE765E26-D4DC-4E25-BE66-9D929E1E9D47}" type="sibTrans" cxnId="{FA658736-9194-4DBE-9232-6791C0D4EF3F}">
      <dgm:prSet/>
      <dgm:spPr/>
      <dgm:t>
        <a:bodyPr/>
        <a:lstStyle/>
        <a:p>
          <a:endParaRPr lang="en-US"/>
        </a:p>
      </dgm:t>
    </dgm:pt>
    <dgm:pt modelId="{9EF52422-9DB8-4636-ACDC-3E725B74BF23}">
      <dgm:prSet phldrT="[Text]" custT="1"/>
      <dgm:spPr/>
      <dgm:t>
        <a:bodyPr/>
        <a:lstStyle/>
        <a:p>
          <a:endParaRPr lang="en-US" sz="2400" u="none" dirty="0" smtClean="0">
            <a:solidFill>
              <a:schemeClr val="tx1"/>
            </a:solidFill>
            <a:latin typeface="Comic Sans MS" pitchFamily="66" charset="0"/>
          </a:endParaRPr>
        </a:p>
        <a:p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Dapat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dilihat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pada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jaringan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epitel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(superficial epithelial tissues)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seperti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kulit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,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mata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,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rambut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dan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mukosa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oral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atau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pada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organ-organ yang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dekat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dengan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permukaan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tubuh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seperti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kelenjar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u="none" dirty="0" err="1" smtClean="0">
              <a:solidFill>
                <a:schemeClr val="tx1"/>
              </a:solidFill>
              <a:latin typeface="Comic Sans MS" pitchFamily="66" charset="0"/>
            </a:rPr>
            <a:t>tiroid</a:t>
          </a:r>
          <a:r>
            <a:rPr lang="en-US" sz="2400" u="none" dirty="0" smtClean="0">
              <a:solidFill>
                <a:schemeClr val="tx1"/>
              </a:solidFill>
              <a:latin typeface="Comic Sans MS" pitchFamily="66" charset="0"/>
            </a:rPr>
            <a:t>.</a:t>
          </a:r>
          <a:r>
            <a:rPr lang="en-US" sz="2400" u="none" dirty="0" smtClean="0">
              <a:latin typeface="Comic Sans MS" pitchFamily="66" charset="0"/>
            </a:rPr>
            <a:t/>
          </a:r>
          <a:br>
            <a:rPr lang="en-US" sz="2400" u="none" dirty="0" smtClean="0">
              <a:latin typeface="Comic Sans MS" pitchFamily="66" charset="0"/>
            </a:rPr>
          </a:br>
          <a:endParaRPr lang="en-US" sz="2400" u="none" dirty="0">
            <a:latin typeface="Comic Sans MS" pitchFamily="66" charset="0"/>
          </a:endParaRPr>
        </a:p>
      </dgm:t>
    </dgm:pt>
    <dgm:pt modelId="{2115B7B0-C788-4D74-97A4-2CBCC11DE2F6}" type="parTrans" cxnId="{91333E07-2C9F-42AF-BF75-DE58F60A94C7}">
      <dgm:prSet/>
      <dgm:spPr/>
      <dgm:t>
        <a:bodyPr/>
        <a:lstStyle/>
        <a:p>
          <a:endParaRPr lang="en-US"/>
        </a:p>
      </dgm:t>
    </dgm:pt>
    <dgm:pt modelId="{1BE581D8-0068-40E7-B561-ED6521BFD52B}" type="sibTrans" cxnId="{91333E07-2C9F-42AF-BF75-DE58F60A94C7}">
      <dgm:prSet/>
      <dgm:spPr/>
      <dgm:t>
        <a:bodyPr/>
        <a:lstStyle/>
        <a:p>
          <a:endParaRPr lang="en-US"/>
        </a:p>
      </dgm:t>
    </dgm:pt>
    <dgm:pt modelId="{23C7A550-FEB1-44C6-BBB8-ADACF06E405E}">
      <dgm:prSet phldrT="[Text]" phldr="1"/>
      <dgm:spPr/>
      <dgm:t>
        <a:bodyPr/>
        <a:lstStyle/>
        <a:p>
          <a:endParaRPr lang="en-US"/>
        </a:p>
      </dgm:t>
    </dgm:pt>
    <dgm:pt modelId="{BDAB6F0B-B799-43E3-84C6-8F4EDD00C43E}" type="parTrans" cxnId="{CB5326E6-331C-4A01-AEF1-B5A01B8A3748}">
      <dgm:prSet/>
      <dgm:spPr/>
      <dgm:t>
        <a:bodyPr/>
        <a:lstStyle/>
        <a:p>
          <a:endParaRPr lang="en-US"/>
        </a:p>
      </dgm:t>
    </dgm:pt>
    <dgm:pt modelId="{36501538-3883-4C8B-BE08-A727B0EA3229}" type="sibTrans" cxnId="{CB5326E6-331C-4A01-AEF1-B5A01B8A3748}">
      <dgm:prSet/>
      <dgm:spPr/>
      <dgm:t>
        <a:bodyPr/>
        <a:lstStyle/>
        <a:p>
          <a:endParaRPr lang="en-US"/>
        </a:p>
      </dgm:t>
    </dgm:pt>
    <dgm:pt modelId="{443CB1D4-5AAD-4E05-9247-0C6471AE70FC}" type="pres">
      <dgm:prSet presAssocID="{C350FFFD-56BC-4A18-B894-AAF02E39977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B1E895-96CD-46F7-9514-B8DA5CE68C36}" type="pres">
      <dgm:prSet presAssocID="{5046697C-584E-43BC-83ED-FF77CF613DC1}" presName="parentText" presStyleLbl="node1" presStyleIdx="0" presStyleCnt="2" custScaleY="144573" custLinFactY="-1146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C197C7-4823-4951-8B2E-4C5CAA80568E}" type="pres">
      <dgm:prSet presAssocID="{5046697C-584E-43BC-83ED-FF77CF613DC1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447FE5-BEC0-4449-A801-460CC79147F5}" type="pres">
      <dgm:prSet presAssocID="{9EF52422-9DB8-4636-ACDC-3E725B74BF23}" presName="parentText" presStyleLbl="node1" presStyleIdx="1" presStyleCnt="2" custScaleY="151874" custLinFactY="1749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1A432F-2C03-476B-80E6-FDB677275F86}" type="pres">
      <dgm:prSet presAssocID="{9EF52422-9DB8-4636-ACDC-3E725B74BF23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E091EF-1BBA-471B-A3F2-6BF1DFBFCEF2}" type="presOf" srcId="{58224450-44AE-430A-A17A-FFBEC41F7823}" destId="{5EC197C7-4823-4951-8B2E-4C5CAA80568E}" srcOrd="0" destOrd="0" presId="urn:microsoft.com/office/officeart/2005/8/layout/vList2"/>
    <dgm:cxn modelId="{97E36D45-F48B-45DA-B10B-DCB837814FAB}" type="presOf" srcId="{5046697C-584E-43BC-83ED-FF77CF613DC1}" destId="{84B1E895-96CD-46F7-9514-B8DA5CE68C36}" srcOrd="0" destOrd="0" presId="urn:microsoft.com/office/officeart/2005/8/layout/vList2"/>
    <dgm:cxn modelId="{91333E07-2C9F-42AF-BF75-DE58F60A94C7}" srcId="{C350FFFD-56BC-4A18-B894-AAF02E39977B}" destId="{9EF52422-9DB8-4636-ACDC-3E725B74BF23}" srcOrd="1" destOrd="0" parTransId="{2115B7B0-C788-4D74-97A4-2CBCC11DE2F6}" sibTransId="{1BE581D8-0068-40E7-B561-ED6521BFD52B}"/>
    <dgm:cxn modelId="{B3CDE2E2-8ED7-4E6D-AFF3-16E9CA4BAA6B}" srcId="{C350FFFD-56BC-4A18-B894-AAF02E39977B}" destId="{5046697C-584E-43BC-83ED-FF77CF613DC1}" srcOrd="0" destOrd="0" parTransId="{C3B03578-994F-481C-BA8D-A412685A62CA}" sibTransId="{601EAC4A-F477-489E-9205-1073EB37134E}"/>
    <dgm:cxn modelId="{DFD5492F-1165-43D1-9C66-0B971875FD5B}" type="presOf" srcId="{C350FFFD-56BC-4A18-B894-AAF02E39977B}" destId="{443CB1D4-5AAD-4E05-9247-0C6471AE70FC}" srcOrd="0" destOrd="0" presId="urn:microsoft.com/office/officeart/2005/8/layout/vList2"/>
    <dgm:cxn modelId="{CB5326E6-331C-4A01-AEF1-B5A01B8A3748}" srcId="{9EF52422-9DB8-4636-ACDC-3E725B74BF23}" destId="{23C7A550-FEB1-44C6-BBB8-ADACF06E405E}" srcOrd="0" destOrd="0" parTransId="{BDAB6F0B-B799-43E3-84C6-8F4EDD00C43E}" sibTransId="{36501538-3883-4C8B-BE08-A727B0EA3229}"/>
    <dgm:cxn modelId="{09D23576-9CDF-441A-9805-3BCE47CA410F}" type="presOf" srcId="{9EF52422-9DB8-4636-ACDC-3E725B74BF23}" destId="{20447FE5-BEC0-4449-A801-460CC79147F5}" srcOrd="0" destOrd="0" presId="urn:microsoft.com/office/officeart/2005/8/layout/vList2"/>
    <dgm:cxn modelId="{39EF077F-08E9-4AE0-9EE0-CF09F854FD7A}" type="presOf" srcId="{23C7A550-FEB1-44C6-BBB8-ADACF06E405E}" destId="{A71A432F-2C03-476B-80E6-FDB677275F86}" srcOrd="0" destOrd="0" presId="urn:microsoft.com/office/officeart/2005/8/layout/vList2"/>
    <dgm:cxn modelId="{FA658736-9194-4DBE-9232-6791C0D4EF3F}" srcId="{5046697C-584E-43BC-83ED-FF77CF613DC1}" destId="{58224450-44AE-430A-A17A-FFBEC41F7823}" srcOrd="0" destOrd="0" parTransId="{5E7E8436-24AD-4E1A-83E0-51E05796380B}" sibTransId="{DE765E26-D4DC-4E25-BE66-9D929E1E9D47}"/>
    <dgm:cxn modelId="{FDE54CC1-6C5F-44C4-9BDC-51A1B43FECDF}" type="presParOf" srcId="{443CB1D4-5AAD-4E05-9247-0C6471AE70FC}" destId="{84B1E895-96CD-46F7-9514-B8DA5CE68C36}" srcOrd="0" destOrd="0" presId="urn:microsoft.com/office/officeart/2005/8/layout/vList2"/>
    <dgm:cxn modelId="{3F32F513-A6A4-4F8C-AA62-BEE04F664BB9}" type="presParOf" srcId="{443CB1D4-5AAD-4E05-9247-0C6471AE70FC}" destId="{5EC197C7-4823-4951-8B2E-4C5CAA80568E}" srcOrd="1" destOrd="0" presId="urn:microsoft.com/office/officeart/2005/8/layout/vList2"/>
    <dgm:cxn modelId="{0D0465EF-3D65-4CE6-A117-11BBC7777EBF}" type="presParOf" srcId="{443CB1D4-5AAD-4E05-9247-0C6471AE70FC}" destId="{20447FE5-BEC0-4449-A801-460CC79147F5}" srcOrd="2" destOrd="0" presId="urn:microsoft.com/office/officeart/2005/8/layout/vList2"/>
    <dgm:cxn modelId="{947CA953-7D0F-4CFB-9621-212ED1E28CC6}" type="presParOf" srcId="{443CB1D4-5AAD-4E05-9247-0C6471AE70FC}" destId="{A71A432F-2C03-476B-80E6-FDB677275F86}" srcOrd="3" destOrd="0" presId="urn:microsoft.com/office/officeart/2005/8/layout/vList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2384332-3C2C-4023-90E7-9135C8AF6DAB}" type="doc">
      <dgm:prSet loTypeId="urn:microsoft.com/office/officeart/2005/8/layout/h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BF316D8-7028-4181-8932-84299A461469}">
      <dgm:prSet phldrT="[Text]"/>
      <dgm:spPr/>
      <dgm:t>
        <a:bodyPr/>
        <a:lstStyle/>
        <a:p>
          <a:r>
            <a:rPr lang="en-US" dirty="0" err="1" smtClean="0">
              <a:latin typeface="Comic Sans MS" pitchFamily="66" charset="0"/>
            </a:rPr>
            <a:t>Menilai</a:t>
          </a:r>
          <a:r>
            <a:rPr lang="en-US" dirty="0" smtClean="0">
              <a:latin typeface="Comic Sans MS" pitchFamily="66" charset="0"/>
            </a:rPr>
            <a:t> status </a:t>
          </a:r>
          <a:r>
            <a:rPr lang="en-US" dirty="0" err="1" smtClean="0">
              <a:latin typeface="Comic Sans MS" pitchFamily="66" charset="0"/>
            </a:rPr>
            <a:t>gizi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dengan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melihat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jumlah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makanan</a:t>
          </a:r>
          <a:r>
            <a:rPr lang="en-US" dirty="0" smtClean="0">
              <a:latin typeface="Comic Sans MS" pitchFamily="66" charset="0"/>
            </a:rPr>
            <a:t> yang </a:t>
          </a:r>
          <a:r>
            <a:rPr lang="en-US" dirty="0" err="1" smtClean="0">
              <a:latin typeface="Comic Sans MS" pitchFamily="66" charset="0"/>
            </a:rPr>
            <a:t>tersedia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dalam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rumah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tangga</a:t>
          </a:r>
          <a:r>
            <a:rPr lang="en-US" dirty="0" smtClean="0">
              <a:latin typeface="Comic Sans MS" pitchFamily="66" charset="0"/>
            </a:rPr>
            <a:t> </a:t>
          </a:r>
          <a:endParaRPr lang="en-US" dirty="0"/>
        </a:p>
      </dgm:t>
    </dgm:pt>
    <dgm:pt modelId="{D89B5854-A09C-4967-8CDA-7451CD2A80F9}" type="parTrans" cxnId="{F50ACA96-8509-494E-B4DB-0E7166347B40}">
      <dgm:prSet/>
      <dgm:spPr/>
      <dgm:t>
        <a:bodyPr/>
        <a:lstStyle/>
        <a:p>
          <a:endParaRPr lang="en-US"/>
        </a:p>
      </dgm:t>
    </dgm:pt>
    <dgm:pt modelId="{FDEBA46C-F1F8-4EF9-A343-128613845FDE}" type="sibTrans" cxnId="{F50ACA96-8509-494E-B4DB-0E7166347B40}">
      <dgm:prSet/>
      <dgm:spPr/>
      <dgm:t>
        <a:bodyPr/>
        <a:lstStyle/>
        <a:p>
          <a:endParaRPr lang="en-US"/>
        </a:p>
      </dgm:t>
    </dgm:pt>
    <dgm:pt modelId="{196D0BEF-F34B-46DF-A220-59B1F604D200}">
      <dgm:prSet phldrT="[Text]"/>
      <dgm:spPr/>
      <dgm:t>
        <a:bodyPr/>
        <a:lstStyle/>
        <a:p>
          <a:r>
            <a:rPr lang="en-US" dirty="0" err="1" smtClean="0">
              <a:latin typeface="Comic Sans MS" pitchFamily="66" charset="0"/>
            </a:rPr>
            <a:t>Ketersediaan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makanan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ini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sangat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tergantung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dari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keadaan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ekologi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seperti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iklim</a:t>
          </a:r>
          <a:r>
            <a:rPr lang="en-US" dirty="0" smtClean="0">
              <a:latin typeface="Comic Sans MS" pitchFamily="66" charset="0"/>
            </a:rPr>
            <a:t>, </a:t>
          </a:r>
          <a:r>
            <a:rPr lang="en-US" dirty="0" err="1" smtClean="0">
              <a:latin typeface="Comic Sans MS" pitchFamily="66" charset="0"/>
            </a:rPr>
            <a:t>tanah</a:t>
          </a:r>
          <a:r>
            <a:rPr lang="en-US" dirty="0" smtClean="0">
              <a:latin typeface="Comic Sans MS" pitchFamily="66" charset="0"/>
            </a:rPr>
            <a:t>, </a:t>
          </a:r>
          <a:r>
            <a:rPr lang="en-US" dirty="0" err="1" smtClean="0">
              <a:latin typeface="Comic Sans MS" pitchFamily="66" charset="0"/>
            </a:rPr>
            <a:t>irigasi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dan</a:t>
          </a:r>
          <a:r>
            <a:rPr lang="en-US" dirty="0" smtClean="0">
              <a:latin typeface="Comic Sans MS" pitchFamily="66" charset="0"/>
            </a:rPr>
            <a:t> lain-lain</a:t>
          </a:r>
          <a:endParaRPr lang="en-US" dirty="0"/>
        </a:p>
      </dgm:t>
    </dgm:pt>
    <dgm:pt modelId="{AE28D34D-A454-4ABA-8AA8-6D4241A21754}" type="parTrans" cxnId="{51444B5B-0A1E-468A-AF86-E437AC1D9F78}">
      <dgm:prSet/>
      <dgm:spPr/>
      <dgm:t>
        <a:bodyPr/>
        <a:lstStyle/>
        <a:p>
          <a:endParaRPr lang="en-US"/>
        </a:p>
      </dgm:t>
    </dgm:pt>
    <dgm:pt modelId="{2D78A0E9-E56F-461D-8FFD-1313E4C1E91E}" type="sibTrans" cxnId="{51444B5B-0A1E-468A-AF86-E437AC1D9F78}">
      <dgm:prSet/>
      <dgm:spPr/>
      <dgm:t>
        <a:bodyPr/>
        <a:lstStyle/>
        <a:p>
          <a:endParaRPr lang="en-US"/>
        </a:p>
      </dgm:t>
    </dgm:pt>
    <dgm:pt modelId="{47548BD6-C724-4AD8-A561-CCA126B178E4}" type="pres">
      <dgm:prSet presAssocID="{52384332-3C2C-4023-90E7-9135C8AF6DA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9B2448C-B88F-41A1-B838-FCB45AD5C9C9}" type="pres">
      <dgm:prSet presAssocID="{7BF316D8-7028-4181-8932-84299A46146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2DAEEA-28F5-44D8-AAEC-0DCDEACFD22E}" type="pres">
      <dgm:prSet presAssocID="{FDEBA46C-F1F8-4EF9-A343-128613845FDE}" presName="sibTrans" presStyleCnt="0"/>
      <dgm:spPr/>
    </dgm:pt>
    <dgm:pt modelId="{623274E7-BC4F-4429-B927-8313BE1906D0}" type="pres">
      <dgm:prSet presAssocID="{196D0BEF-F34B-46DF-A220-59B1F604D200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B0545C-D3AA-413E-B017-D13377DF0F81}" type="presOf" srcId="{7BF316D8-7028-4181-8932-84299A461469}" destId="{49B2448C-B88F-41A1-B838-FCB45AD5C9C9}" srcOrd="0" destOrd="0" presId="urn:microsoft.com/office/officeart/2005/8/layout/hList6"/>
    <dgm:cxn modelId="{7281917A-3480-44D6-BE52-5916640C56DC}" type="presOf" srcId="{196D0BEF-F34B-46DF-A220-59B1F604D200}" destId="{623274E7-BC4F-4429-B927-8313BE1906D0}" srcOrd="0" destOrd="0" presId="urn:microsoft.com/office/officeart/2005/8/layout/hList6"/>
    <dgm:cxn modelId="{85B44A61-2D2A-4DE4-B1D5-00B62C1335E2}" type="presOf" srcId="{52384332-3C2C-4023-90E7-9135C8AF6DAB}" destId="{47548BD6-C724-4AD8-A561-CCA126B178E4}" srcOrd="0" destOrd="0" presId="urn:microsoft.com/office/officeart/2005/8/layout/hList6"/>
    <dgm:cxn modelId="{F50ACA96-8509-494E-B4DB-0E7166347B40}" srcId="{52384332-3C2C-4023-90E7-9135C8AF6DAB}" destId="{7BF316D8-7028-4181-8932-84299A461469}" srcOrd="0" destOrd="0" parTransId="{D89B5854-A09C-4967-8CDA-7451CD2A80F9}" sibTransId="{FDEBA46C-F1F8-4EF9-A343-128613845FDE}"/>
    <dgm:cxn modelId="{51444B5B-0A1E-468A-AF86-E437AC1D9F78}" srcId="{52384332-3C2C-4023-90E7-9135C8AF6DAB}" destId="{196D0BEF-F34B-46DF-A220-59B1F604D200}" srcOrd="1" destOrd="0" parTransId="{AE28D34D-A454-4ABA-8AA8-6D4241A21754}" sibTransId="{2D78A0E9-E56F-461D-8FFD-1313E4C1E91E}"/>
    <dgm:cxn modelId="{501079E7-CAC7-403E-82CB-8B26724D80EB}" type="presParOf" srcId="{47548BD6-C724-4AD8-A561-CCA126B178E4}" destId="{49B2448C-B88F-41A1-B838-FCB45AD5C9C9}" srcOrd="0" destOrd="0" presId="urn:microsoft.com/office/officeart/2005/8/layout/hList6"/>
    <dgm:cxn modelId="{76D9DBCD-9519-4B8D-B9A0-FD2B865CC051}" type="presParOf" srcId="{47548BD6-C724-4AD8-A561-CCA126B178E4}" destId="{342DAEEA-28F5-44D8-AAEC-0DCDEACFD22E}" srcOrd="1" destOrd="0" presId="urn:microsoft.com/office/officeart/2005/8/layout/hList6"/>
    <dgm:cxn modelId="{56DA8067-E521-40F5-8C65-BBDC212DA448}" type="presParOf" srcId="{47548BD6-C724-4AD8-A561-CCA126B178E4}" destId="{623274E7-BC4F-4429-B927-8313BE1906D0}" srcOrd="2" destOrd="0" presId="urn:microsoft.com/office/officeart/2005/8/layout/hList6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A4FB73E-953D-456D-B109-9D4EC4DF7FE1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1726B99-DC25-4B9B-938F-1B32A4CD7185}">
      <dgm:prSet phldrT="[Text]" custT="1"/>
      <dgm:spPr/>
      <dgm:t>
        <a:bodyPr/>
        <a:lstStyle/>
        <a:p>
          <a:r>
            <a:rPr lang="en-US" sz="4000" dirty="0" err="1" smtClean="0">
              <a:latin typeface="Comic Sans MS" pitchFamily="66" charset="0"/>
            </a:rPr>
            <a:t>Pendapatan</a:t>
          </a:r>
          <a:endParaRPr lang="en-US" sz="4000" dirty="0">
            <a:latin typeface="Comic Sans MS" pitchFamily="66" charset="0"/>
          </a:endParaRPr>
        </a:p>
      </dgm:t>
    </dgm:pt>
    <dgm:pt modelId="{853D427A-A7D1-4AD9-A1DE-EE4843AFD6EF}" type="parTrans" cxnId="{3BDD9DD1-3232-49D7-98D2-24E1B2F8C441}">
      <dgm:prSet/>
      <dgm:spPr/>
      <dgm:t>
        <a:bodyPr/>
        <a:lstStyle/>
        <a:p>
          <a:endParaRPr lang="en-US"/>
        </a:p>
      </dgm:t>
    </dgm:pt>
    <dgm:pt modelId="{226EB3D6-7E78-4CF0-9509-020284BFD451}" type="sibTrans" cxnId="{3BDD9DD1-3232-49D7-98D2-24E1B2F8C441}">
      <dgm:prSet/>
      <dgm:spPr/>
      <dgm:t>
        <a:bodyPr/>
        <a:lstStyle/>
        <a:p>
          <a:endParaRPr lang="en-US"/>
        </a:p>
      </dgm:t>
    </dgm:pt>
    <dgm:pt modelId="{43B15FF3-BA13-4B94-995D-027DDC171378}">
      <dgm:prSet phldrT="[Text]" custT="1"/>
      <dgm:spPr/>
      <dgm:t>
        <a:bodyPr/>
        <a:lstStyle/>
        <a:p>
          <a:r>
            <a:rPr lang="en-US" sz="3600" dirty="0" err="1" smtClean="0">
              <a:latin typeface="Comic Sans MS" pitchFamily="66" charset="0"/>
            </a:rPr>
            <a:t>Pendidikan</a:t>
          </a:r>
          <a:endParaRPr lang="en-US" sz="3600" dirty="0">
            <a:latin typeface="Comic Sans MS" pitchFamily="66" charset="0"/>
          </a:endParaRPr>
        </a:p>
      </dgm:t>
    </dgm:pt>
    <dgm:pt modelId="{8FAF5816-4B6F-4B46-82F1-E9077D89572D}" type="parTrans" cxnId="{AADE2E7A-3227-412D-AA37-30CF5EF25066}">
      <dgm:prSet/>
      <dgm:spPr/>
      <dgm:t>
        <a:bodyPr/>
        <a:lstStyle/>
        <a:p>
          <a:endParaRPr lang="en-US"/>
        </a:p>
      </dgm:t>
    </dgm:pt>
    <dgm:pt modelId="{A0561499-8CDA-4AFD-BCF2-BA2282FB8418}" type="sibTrans" cxnId="{AADE2E7A-3227-412D-AA37-30CF5EF25066}">
      <dgm:prSet/>
      <dgm:spPr/>
      <dgm:t>
        <a:bodyPr/>
        <a:lstStyle/>
        <a:p>
          <a:endParaRPr lang="en-US"/>
        </a:p>
      </dgm:t>
    </dgm:pt>
    <dgm:pt modelId="{EC3D72FC-15F0-464E-BBF3-7ACCC8844B0F}">
      <dgm:prSet phldrT="[Text]" custT="1"/>
      <dgm:spPr/>
      <dgm:t>
        <a:bodyPr/>
        <a:lstStyle/>
        <a:p>
          <a:r>
            <a:rPr lang="en-US" sz="3600" dirty="0" err="1" smtClean="0">
              <a:latin typeface="Comic Sans MS" pitchFamily="66" charset="0"/>
            </a:rPr>
            <a:t>Pekerjaan</a:t>
          </a:r>
          <a:endParaRPr lang="en-US" sz="3600" dirty="0">
            <a:latin typeface="Comic Sans MS" pitchFamily="66" charset="0"/>
          </a:endParaRPr>
        </a:p>
      </dgm:t>
    </dgm:pt>
    <dgm:pt modelId="{8855ED85-15CF-4C64-BEF6-358963BEF18C}" type="parTrans" cxnId="{CE39F844-B38D-4CE9-A407-B72EA827899B}">
      <dgm:prSet/>
      <dgm:spPr/>
      <dgm:t>
        <a:bodyPr/>
        <a:lstStyle/>
        <a:p>
          <a:endParaRPr lang="en-US"/>
        </a:p>
      </dgm:t>
    </dgm:pt>
    <dgm:pt modelId="{3E6E897D-9074-49B6-A845-BF2AA7BC6D8C}" type="sibTrans" cxnId="{CE39F844-B38D-4CE9-A407-B72EA827899B}">
      <dgm:prSet/>
      <dgm:spPr/>
      <dgm:t>
        <a:bodyPr/>
        <a:lstStyle/>
        <a:p>
          <a:endParaRPr lang="en-US"/>
        </a:p>
      </dgm:t>
    </dgm:pt>
    <dgm:pt modelId="{F503724B-9C22-442C-BF16-722C162288AC}">
      <dgm:prSet phldrT="[Text]" custT="1"/>
      <dgm:spPr/>
      <dgm:t>
        <a:bodyPr/>
        <a:lstStyle/>
        <a:p>
          <a:r>
            <a:rPr lang="en-US" sz="3600" dirty="0" err="1" smtClean="0">
              <a:latin typeface="Comic Sans MS" pitchFamily="66" charset="0"/>
            </a:rPr>
            <a:t>Budaya</a:t>
          </a:r>
          <a:endParaRPr lang="en-US" sz="3600" dirty="0">
            <a:latin typeface="Comic Sans MS" pitchFamily="66" charset="0"/>
          </a:endParaRPr>
        </a:p>
      </dgm:t>
    </dgm:pt>
    <dgm:pt modelId="{7B2E90F8-C7E5-4E75-AADA-59E439160D1A}" type="parTrans" cxnId="{2D0F1598-E27A-4DD9-97D9-D636E7122788}">
      <dgm:prSet/>
      <dgm:spPr/>
      <dgm:t>
        <a:bodyPr/>
        <a:lstStyle/>
        <a:p>
          <a:endParaRPr lang="en-US"/>
        </a:p>
      </dgm:t>
    </dgm:pt>
    <dgm:pt modelId="{B2DEDFB6-5011-45F7-95F1-E475C3685C1E}" type="sibTrans" cxnId="{2D0F1598-E27A-4DD9-97D9-D636E7122788}">
      <dgm:prSet/>
      <dgm:spPr/>
      <dgm:t>
        <a:bodyPr/>
        <a:lstStyle/>
        <a:p>
          <a:endParaRPr lang="en-US"/>
        </a:p>
      </dgm:t>
    </dgm:pt>
    <dgm:pt modelId="{4C907294-AC8C-46B9-894A-7AA0251FC658}" type="pres">
      <dgm:prSet presAssocID="{9A4FB73E-953D-456D-B109-9D4EC4DF7FE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85A313-E718-46CB-9B7B-86EA48804172}" type="pres">
      <dgm:prSet presAssocID="{01726B99-DC25-4B9B-938F-1B32A4CD718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A525EF-D873-40EA-81F6-3BE53FE535BE}" type="pres">
      <dgm:prSet presAssocID="{226EB3D6-7E78-4CF0-9509-020284BFD451}" presName="sibTrans" presStyleCnt="0"/>
      <dgm:spPr/>
    </dgm:pt>
    <dgm:pt modelId="{BD30F7C1-7834-4C01-8215-A3154422E428}" type="pres">
      <dgm:prSet presAssocID="{43B15FF3-BA13-4B94-995D-027DDC17137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E779A7-0393-4A62-B200-9F7A2D17DA61}" type="pres">
      <dgm:prSet presAssocID="{A0561499-8CDA-4AFD-BCF2-BA2282FB8418}" presName="sibTrans" presStyleCnt="0"/>
      <dgm:spPr/>
    </dgm:pt>
    <dgm:pt modelId="{55D40E8A-F5B6-4873-BD30-B351DC4F7C1D}" type="pres">
      <dgm:prSet presAssocID="{EC3D72FC-15F0-464E-BBF3-7ACCC8844B0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7717FE-490C-4052-B4FD-C82BB06FF6E1}" type="pres">
      <dgm:prSet presAssocID="{3E6E897D-9074-49B6-A845-BF2AA7BC6D8C}" presName="sibTrans" presStyleCnt="0"/>
      <dgm:spPr/>
    </dgm:pt>
    <dgm:pt modelId="{2811A1DA-9330-4F24-98B1-FD6DF3E29E65}" type="pres">
      <dgm:prSet presAssocID="{F503724B-9C22-442C-BF16-722C162288A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0F1598-E27A-4DD9-97D9-D636E7122788}" srcId="{9A4FB73E-953D-456D-B109-9D4EC4DF7FE1}" destId="{F503724B-9C22-442C-BF16-722C162288AC}" srcOrd="3" destOrd="0" parTransId="{7B2E90F8-C7E5-4E75-AADA-59E439160D1A}" sibTransId="{B2DEDFB6-5011-45F7-95F1-E475C3685C1E}"/>
    <dgm:cxn modelId="{3BDD9DD1-3232-49D7-98D2-24E1B2F8C441}" srcId="{9A4FB73E-953D-456D-B109-9D4EC4DF7FE1}" destId="{01726B99-DC25-4B9B-938F-1B32A4CD7185}" srcOrd="0" destOrd="0" parTransId="{853D427A-A7D1-4AD9-A1DE-EE4843AFD6EF}" sibTransId="{226EB3D6-7E78-4CF0-9509-020284BFD451}"/>
    <dgm:cxn modelId="{CE39F844-B38D-4CE9-A407-B72EA827899B}" srcId="{9A4FB73E-953D-456D-B109-9D4EC4DF7FE1}" destId="{EC3D72FC-15F0-464E-BBF3-7ACCC8844B0F}" srcOrd="2" destOrd="0" parTransId="{8855ED85-15CF-4C64-BEF6-358963BEF18C}" sibTransId="{3E6E897D-9074-49B6-A845-BF2AA7BC6D8C}"/>
    <dgm:cxn modelId="{68E9451F-5B18-48B1-83F7-C52C56B9D2AA}" type="presOf" srcId="{01726B99-DC25-4B9B-938F-1B32A4CD7185}" destId="{7985A313-E718-46CB-9B7B-86EA48804172}" srcOrd="0" destOrd="0" presId="urn:microsoft.com/office/officeart/2005/8/layout/default"/>
    <dgm:cxn modelId="{76E4CE45-8F9A-4C49-97A8-CD063303C9B1}" type="presOf" srcId="{43B15FF3-BA13-4B94-995D-027DDC171378}" destId="{BD30F7C1-7834-4C01-8215-A3154422E428}" srcOrd="0" destOrd="0" presId="urn:microsoft.com/office/officeart/2005/8/layout/default"/>
    <dgm:cxn modelId="{2370AC63-1205-4B9D-93C1-E69A16F5295D}" type="presOf" srcId="{9A4FB73E-953D-456D-B109-9D4EC4DF7FE1}" destId="{4C907294-AC8C-46B9-894A-7AA0251FC658}" srcOrd="0" destOrd="0" presId="urn:microsoft.com/office/officeart/2005/8/layout/default"/>
    <dgm:cxn modelId="{AADE2E7A-3227-412D-AA37-30CF5EF25066}" srcId="{9A4FB73E-953D-456D-B109-9D4EC4DF7FE1}" destId="{43B15FF3-BA13-4B94-995D-027DDC171378}" srcOrd="1" destOrd="0" parTransId="{8FAF5816-4B6F-4B46-82F1-E9077D89572D}" sibTransId="{A0561499-8CDA-4AFD-BCF2-BA2282FB8418}"/>
    <dgm:cxn modelId="{C448D2A3-6D94-4509-BBF9-28DCFBC56F3C}" type="presOf" srcId="{EC3D72FC-15F0-464E-BBF3-7ACCC8844B0F}" destId="{55D40E8A-F5B6-4873-BD30-B351DC4F7C1D}" srcOrd="0" destOrd="0" presId="urn:microsoft.com/office/officeart/2005/8/layout/default"/>
    <dgm:cxn modelId="{BA99F9EA-6EE5-4859-9E8E-C0EC4781FA0E}" type="presOf" srcId="{F503724B-9C22-442C-BF16-722C162288AC}" destId="{2811A1DA-9330-4F24-98B1-FD6DF3E29E65}" srcOrd="0" destOrd="0" presId="urn:microsoft.com/office/officeart/2005/8/layout/default"/>
    <dgm:cxn modelId="{FC8A56AF-0B10-4994-8173-03C2C5B7C901}" type="presParOf" srcId="{4C907294-AC8C-46B9-894A-7AA0251FC658}" destId="{7985A313-E718-46CB-9B7B-86EA48804172}" srcOrd="0" destOrd="0" presId="urn:microsoft.com/office/officeart/2005/8/layout/default"/>
    <dgm:cxn modelId="{1FFCDE5B-3383-44D9-BA81-8B653A6C33B6}" type="presParOf" srcId="{4C907294-AC8C-46B9-894A-7AA0251FC658}" destId="{66A525EF-D873-40EA-81F6-3BE53FE535BE}" srcOrd="1" destOrd="0" presId="urn:microsoft.com/office/officeart/2005/8/layout/default"/>
    <dgm:cxn modelId="{B2128F89-0CDD-4443-AA91-083882DF0BFB}" type="presParOf" srcId="{4C907294-AC8C-46B9-894A-7AA0251FC658}" destId="{BD30F7C1-7834-4C01-8215-A3154422E428}" srcOrd="2" destOrd="0" presId="urn:microsoft.com/office/officeart/2005/8/layout/default"/>
    <dgm:cxn modelId="{11E70DF1-7208-4A0F-B2C0-98F1DF0354A5}" type="presParOf" srcId="{4C907294-AC8C-46B9-894A-7AA0251FC658}" destId="{42E779A7-0393-4A62-B200-9F7A2D17DA61}" srcOrd="3" destOrd="0" presId="urn:microsoft.com/office/officeart/2005/8/layout/default"/>
    <dgm:cxn modelId="{ACC8C679-035E-453C-903D-A9CBBF1499AB}" type="presParOf" srcId="{4C907294-AC8C-46B9-894A-7AA0251FC658}" destId="{55D40E8A-F5B6-4873-BD30-B351DC4F7C1D}" srcOrd="4" destOrd="0" presId="urn:microsoft.com/office/officeart/2005/8/layout/default"/>
    <dgm:cxn modelId="{DD0F8406-3931-4356-8BAE-6F728985374D}" type="presParOf" srcId="{4C907294-AC8C-46B9-894A-7AA0251FC658}" destId="{A27717FE-490C-4052-B4FD-C82BB06FF6E1}" srcOrd="5" destOrd="0" presId="urn:microsoft.com/office/officeart/2005/8/layout/default"/>
    <dgm:cxn modelId="{826A229F-F014-40AB-9E2E-B04758A0D177}" type="presParOf" srcId="{4C907294-AC8C-46B9-894A-7AA0251FC658}" destId="{2811A1DA-9330-4F24-98B1-FD6DF3E29E65}" srcOrd="6" destOrd="0" presId="urn:microsoft.com/office/officeart/2005/8/layout/default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6AB5330-5D2C-4C27-8AA8-76516FF1F0A8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BEBBE62-349B-4711-B79F-5653B7B0C57E}">
      <dgm:prSet phldrT="[Text]"/>
      <dgm:spPr/>
      <dgm:t>
        <a:bodyPr/>
        <a:lstStyle/>
        <a:p>
          <a:pPr algn="ctr"/>
          <a:r>
            <a:rPr lang="en-US" dirty="0" err="1" smtClean="0">
              <a:latin typeface="Comic Sans MS" pitchFamily="66" charset="0"/>
            </a:rPr>
            <a:t>Usia</a:t>
          </a:r>
          <a:endParaRPr lang="en-US" dirty="0">
            <a:latin typeface="Comic Sans MS" pitchFamily="66" charset="0"/>
          </a:endParaRPr>
        </a:p>
      </dgm:t>
    </dgm:pt>
    <dgm:pt modelId="{ACA304C6-5625-41A4-8459-3C251B8CD0B7}" type="parTrans" cxnId="{BE7EA751-6653-4404-8022-85C3FF6933E0}">
      <dgm:prSet/>
      <dgm:spPr/>
      <dgm:t>
        <a:bodyPr/>
        <a:lstStyle/>
        <a:p>
          <a:endParaRPr lang="en-US"/>
        </a:p>
      </dgm:t>
    </dgm:pt>
    <dgm:pt modelId="{441D8FA2-A2CC-42C2-B99A-6354DA1343BA}" type="sibTrans" cxnId="{BE7EA751-6653-4404-8022-85C3FF6933E0}">
      <dgm:prSet/>
      <dgm:spPr/>
      <dgm:t>
        <a:bodyPr/>
        <a:lstStyle/>
        <a:p>
          <a:endParaRPr lang="en-US"/>
        </a:p>
      </dgm:t>
    </dgm:pt>
    <dgm:pt modelId="{8C2383DC-98BC-4DEC-B777-86EABCEC7164}">
      <dgm:prSet phldrT="[Text]"/>
      <dgm:spPr/>
      <dgm:t>
        <a:bodyPr/>
        <a:lstStyle/>
        <a:p>
          <a:pPr algn="ctr"/>
          <a:r>
            <a:rPr lang="en-US" dirty="0" err="1" smtClean="0">
              <a:latin typeface="Comic Sans MS" pitchFamily="66" charset="0"/>
            </a:rPr>
            <a:t>Kondisi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Fisik</a:t>
          </a:r>
          <a:endParaRPr lang="en-US" dirty="0">
            <a:latin typeface="Comic Sans MS" pitchFamily="66" charset="0"/>
          </a:endParaRPr>
        </a:p>
      </dgm:t>
    </dgm:pt>
    <dgm:pt modelId="{67CB17FF-F32A-4B81-B78C-4E27B86D34D1}" type="parTrans" cxnId="{38B2977C-C6E7-4CCA-931D-723C67FF27DA}">
      <dgm:prSet/>
      <dgm:spPr/>
      <dgm:t>
        <a:bodyPr/>
        <a:lstStyle/>
        <a:p>
          <a:endParaRPr lang="en-US"/>
        </a:p>
      </dgm:t>
    </dgm:pt>
    <dgm:pt modelId="{7ABA375B-D97D-4A98-A740-CB1DF6401E5A}" type="sibTrans" cxnId="{38B2977C-C6E7-4CCA-931D-723C67FF27DA}">
      <dgm:prSet/>
      <dgm:spPr/>
      <dgm:t>
        <a:bodyPr/>
        <a:lstStyle/>
        <a:p>
          <a:endParaRPr lang="en-US"/>
        </a:p>
      </dgm:t>
    </dgm:pt>
    <dgm:pt modelId="{4AFCD620-718B-4CBC-8A8F-F67D99DFED4E}">
      <dgm:prSet phldrT="[Text]"/>
      <dgm:spPr/>
      <dgm:t>
        <a:bodyPr/>
        <a:lstStyle/>
        <a:p>
          <a:pPr algn="ctr"/>
          <a:r>
            <a:rPr lang="en-US" dirty="0" err="1" smtClean="0">
              <a:latin typeface="Comic Sans MS" pitchFamily="66" charset="0"/>
            </a:rPr>
            <a:t>Penyakit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Infeksi</a:t>
          </a:r>
          <a:endParaRPr lang="en-US" dirty="0">
            <a:latin typeface="Comic Sans MS" pitchFamily="66" charset="0"/>
          </a:endParaRPr>
        </a:p>
      </dgm:t>
    </dgm:pt>
    <dgm:pt modelId="{4A196A09-C5E7-47C6-8214-CC297A60E950}" type="parTrans" cxnId="{C95CBE9C-0389-46F8-AF6C-479053D238CE}">
      <dgm:prSet/>
      <dgm:spPr/>
      <dgm:t>
        <a:bodyPr/>
        <a:lstStyle/>
        <a:p>
          <a:endParaRPr lang="en-US"/>
        </a:p>
      </dgm:t>
    </dgm:pt>
    <dgm:pt modelId="{3D7C5EB9-58CA-4375-B162-1112C15BC0C1}" type="sibTrans" cxnId="{C95CBE9C-0389-46F8-AF6C-479053D238CE}">
      <dgm:prSet/>
      <dgm:spPr/>
      <dgm:t>
        <a:bodyPr/>
        <a:lstStyle/>
        <a:p>
          <a:endParaRPr lang="en-US"/>
        </a:p>
      </dgm:t>
    </dgm:pt>
    <dgm:pt modelId="{F99DF14B-1927-4038-8E64-DD8742D3E218}" type="pres">
      <dgm:prSet presAssocID="{96AB5330-5D2C-4C27-8AA8-76516FF1F0A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396E9E-665B-42EC-83F9-72D35232EC6B}" type="pres">
      <dgm:prSet presAssocID="{7BEBBE62-349B-4711-B79F-5653B7B0C57E}" presName="parentLin" presStyleCnt="0"/>
      <dgm:spPr/>
    </dgm:pt>
    <dgm:pt modelId="{DB21E43E-2E1E-4029-8463-CD92855713B5}" type="pres">
      <dgm:prSet presAssocID="{7BEBBE62-349B-4711-B79F-5653B7B0C57E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E665441C-F5CF-4900-BCAF-016B0C4116A2}" type="pres">
      <dgm:prSet presAssocID="{7BEBBE62-349B-4711-B79F-5653B7B0C57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D4CD43-5AC3-4661-8593-E639ED42262D}" type="pres">
      <dgm:prSet presAssocID="{7BEBBE62-349B-4711-B79F-5653B7B0C57E}" presName="negativeSpace" presStyleCnt="0"/>
      <dgm:spPr/>
    </dgm:pt>
    <dgm:pt modelId="{B0338B2F-5C34-4554-9CD7-58A5565C4B4F}" type="pres">
      <dgm:prSet presAssocID="{7BEBBE62-349B-4711-B79F-5653B7B0C57E}" presName="childText" presStyleLbl="conFgAcc1" presStyleIdx="0" presStyleCnt="3">
        <dgm:presLayoutVars>
          <dgm:bulletEnabled val="1"/>
        </dgm:presLayoutVars>
      </dgm:prSet>
      <dgm:spPr/>
    </dgm:pt>
    <dgm:pt modelId="{B1A356B8-0950-4D96-8A19-05F47BD715F0}" type="pres">
      <dgm:prSet presAssocID="{441D8FA2-A2CC-42C2-B99A-6354DA1343BA}" presName="spaceBetweenRectangles" presStyleCnt="0"/>
      <dgm:spPr/>
    </dgm:pt>
    <dgm:pt modelId="{F26BC567-6A0C-4E31-A6A5-AAD5D3442AD5}" type="pres">
      <dgm:prSet presAssocID="{8C2383DC-98BC-4DEC-B777-86EABCEC7164}" presName="parentLin" presStyleCnt="0"/>
      <dgm:spPr/>
    </dgm:pt>
    <dgm:pt modelId="{79B50E1A-28D8-4E1A-A276-1BE0E90DDA13}" type="pres">
      <dgm:prSet presAssocID="{8C2383DC-98BC-4DEC-B777-86EABCEC7164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AB0C12F5-2FD2-4F57-869D-0E81EA31D948}" type="pres">
      <dgm:prSet presAssocID="{8C2383DC-98BC-4DEC-B777-86EABCEC716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A83E56-7C1D-4FE8-BD8B-7D77E8E735E2}" type="pres">
      <dgm:prSet presAssocID="{8C2383DC-98BC-4DEC-B777-86EABCEC7164}" presName="negativeSpace" presStyleCnt="0"/>
      <dgm:spPr/>
    </dgm:pt>
    <dgm:pt modelId="{62B9FAFC-1241-43E8-BFB9-2ED7F7EC103B}" type="pres">
      <dgm:prSet presAssocID="{8C2383DC-98BC-4DEC-B777-86EABCEC7164}" presName="childText" presStyleLbl="conFgAcc1" presStyleIdx="1" presStyleCnt="3">
        <dgm:presLayoutVars>
          <dgm:bulletEnabled val="1"/>
        </dgm:presLayoutVars>
      </dgm:prSet>
      <dgm:spPr/>
    </dgm:pt>
    <dgm:pt modelId="{447E0B3B-C738-4775-B1E5-FADF359ECB39}" type="pres">
      <dgm:prSet presAssocID="{7ABA375B-D97D-4A98-A740-CB1DF6401E5A}" presName="spaceBetweenRectangles" presStyleCnt="0"/>
      <dgm:spPr/>
    </dgm:pt>
    <dgm:pt modelId="{65DD7D66-0311-4517-B358-30EBC7324D73}" type="pres">
      <dgm:prSet presAssocID="{4AFCD620-718B-4CBC-8A8F-F67D99DFED4E}" presName="parentLin" presStyleCnt="0"/>
      <dgm:spPr/>
    </dgm:pt>
    <dgm:pt modelId="{99C9DCB9-990E-4174-91EA-B6785AE8D9C7}" type="pres">
      <dgm:prSet presAssocID="{4AFCD620-718B-4CBC-8A8F-F67D99DFED4E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D0D30707-7AD0-454C-B403-04D4FC1FEABF}" type="pres">
      <dgm:prSet presAssocID="{4AFCD620-718B-4CBC-8A8F-F67D99DFED4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75F0BC-3971-4BFE-A9BD-72AA2CAE1299}" type="pres">
      <dgm:prSet presAssocID="{4AFCD620-718B-4CBC-8A8F-F67D99DFED4E}" presName="negativeSpace" presStyleCnt="0"/>
      <dgm:spPr/>
    </dgm:pt>
    <dgm:pt modelId="{72268A3D-C801-4D66-9703-6B9AEBCE0B23}" type="pres">
      <dgm:prSet presAssocID="{4AFCD620-718B-4CBC-8A8F-F67D99DFED4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ADE8634-ED70-43C0-A97F-EE9EB0414680}" type="presOf" srcId="{7BEBBE62-349B-4711-B79F-5653B7B0C57E}" destId="{E665441C-F5CF-4900-BCAF-016B0C4116A2}" srcOrd="1" destOrd="0" presId="urn:microsoft.com/office/officeart/2005/8/layout/list1"/>
    <dgm:cxn modelId="{1A8E602F-FBA5-4AA7-B013-53C47D340B18}" type="presOf" srcId="{7BEBBE62-349B-4711-B79F-5653B7B0C57E}" destId="{DB21E43E-2E1E-4029-8463-CD92855713B5}" srcOrd="0" destOrd="0" presId="urn:microsoft.com/office/officeart/2005/8/layout/list1"/>
    <dgm:cxn modelId="{BE7EA751-6653-4404-8022-85C3FF6933E0}" srcId="{96AB5330-5D2C-4C27-8AA8-76516FF1F0A8}" destId="{7BEBBE62-349B-4711-B79F-5653B7B0C57E}" srcOrd="0" destOrd="0" parTransId="{ACA304C6-5625-41A4-8459-3C251B8CD0B7}" sibTransId="{441D8FA2-A2CC-42C2-B99A-6354DA1343BA}"/>
    <dgm:cxn modelId="{25AF5DB6-7961-46EB-8A2D-1FA3B32364CD}" type="presOf" srcId="{8C2383DC-98BC-4DEC-B777-86EABCEC7164}" destId="{AB0C12F5-2FD2-4F57-869D-0E81EA31D948}" srcOrd="1" destOrd="0" presId="urn:microsoft.com/office/officeart/2005/8/layout/list1"/>
    <dgm:cxn modelId="{60418FE3-D652-48A8-A789-8964055065CA}" type="presOf" srcId="{8C2383DC-98BC-4DEC-B777-86EABCEC7164}" destId="{79B50E1A-28D8-4E1A-A276-1BE0E90DDA13}" srcOrd="0" destOrd="0" presId="urn:microsoft.com/office/officeart/2005/8/layout/list1"/>
    <dgm:cxn modelId="{A661145B-A789-4C58-90D3-CE54A3E70E9D}" type="presOf" srcId="{4AFCD620-718B-4CBC-8A8F-F67D99DFED4E}" destId="{99C9DCB9-990E-4174-91EA-B6785AE8D9C7}" srcOrd="0" destOrd="0" presId="urn:microsoft.com/office/officeart/2005/8/layout/list1"/>
    <dgm:cxn modelId="{38B2977C-C6E7-4CCA-931D-723C67FF27DA}" srcId="{96AB5330-5D2C-4C27-8AA8-76516FF1F0A8}" destId="{8C2383DC-98BC-4DEC-B777-86EABCEC7164}" srcOrd="1" destOrd="0" parTransId="{67CB17FF-F32A-4B81-B78C-4E27B86D34D1}" sibTransId="{7ABA375B-D97D-4A98-A740-CB1DF6401E5A}"/>
    <dgm:cxn modelId="{78D5FF3A-1556-4ECF-975F-66078F884362}" type="presOf" srcId="{96AB5330-5D2C-4C27-8AA8-76516FF1F0A8}" destId="{F99DF14B-1927-4038-8E64-DD8742D3E218}" srcOrd="0" destOrd="0" presId="urn:microsoft.com/office/officeart/2005/8/layout/list1"/>
    <dgm:cxn modelId="{2568247E-7237-43AB-8844-9E89065CE78E}" type="presOf" srcId="{4AFCD620-718B-4CBC-8A8F-F67D99DFED4E}" destId="{D0D30707-7AD0-454C-B403-04D4FC1FEABF}" srcOrd="1" destOrd="0" presId="urn:microsoft.com/office/officeart/2005/8/layout/list1"/>
    <dgm:cxn modelId="{C95CBE9C-0389-46F8-AF6C-479053D238CE}" srcId="{96AB5330-5D2C-4C27-8AA8-76516FF1F0A8}" destId="{4AFCD620-718B-4CBC-8A8F-F67D99DFED4E}" srcOrd="2" destOrd="0" parTransId="{4A196A09-C5E7-47C6-8214-CC297A60E950}" sibTransId="{3D7C5EB9-58CA-4375-B162-1112C15BC0C1}"/>
    <dgm:cxn modelId="{B280FE97-3975-4087-A8F5-2A94E89EA85E}" type="presParOf" srcId="{F99DF14B-1927-4038-8E64-DD8742D3E218}" destId="{12396E9E-665B-42EC-83F9-72D35232EC6B}" srcOrd="0" destOrd="0" presId="urn:microsoft.com/office/officeart/2005/8/layout/list1"/>
    <dgm:cxn modelId="{955AAFD6-7697-41AE-8136-7051BD3E752B}" type="presParOf" srcId="{12396E9E-665B-42EC-83F9-72D35232EC6B}" destId="{DB21E43E-2E1E-4029-8463-CD92855713B5}" srcOrd="0" destOrd="0" presId="urn:microsoft.com/office/officeart/2005/8/layout/list1"/>
    <dgm:cxn modelId="{133B315D-F177-4211-AABB-F9895802793B}" type="presParOf" srcId="{12396E9E-665B-42EC-83F9-72D35232EC6B}" destId="{E665441C-F5CF-4900-BCAF-016B0C4116A2}" srcOrd="1" destOrd="0" presId="urn:microsoft.com/office/officeart/2005/8/layout/list1"/>
    <dgm:cxn modelId="{9DAD0BC7-C970-431D-9F8E-9B972A10DD18}" type="presParOf" srcId="{F99DF14B-1927-4038-8E64-DD8742D3E218}" destId="{2ED4CD43-5AC3-4661-8593-E639ED42262D}" srcOrd="1" destOrd="0" presId="urn:microsoft.com/office/officeart/2005/8/layout/list1"/>
    <dgm:cxn modelId="{F5FECD55-61C9-4BBC-A793-713666236EC6}" type="presParOf" srcId="{F99DF14B-1927-4038-8E64-DD8742D3E218}" destId="{B0338B2F-5C34-4554-9CD7-58A5565C4B4F}" srcOrd="2" destOrd="0" presId="urn:microsoft.com/office/officeart/2005/8/layout/list1"/>
    <dgm:cxn modelId="{35820C7B-816E-4837-9E96-7ECF726C76FD}" type="presParOf" srcId="{F99DF14B-1927-4038-8E64-DD8742D3E218}" destId="{B1A356B8-0950-4D96-8A19-05F47BD715F0}" srcOrd="3" destOrd="0" presId="urn:microsoft.com/office/officeart/2005/8/layout/list1"/>
    <dgm:cxn modelId="{53E31DAA-9274-476B-B5B5-D64F68FB35FD}" type="presParOf" srcId="{F99DF14B-1927-4038-8E64-DD8742D3E218}" destId="{F26BC567-6A0C-4E31-A6A5-AAD5D3442AD5}" srcOrd="4" destOrd="0" presId="urn:microsoft.com/office/officeart/2005/8/layout/list1"/>
    <dgm:cxn modelId="{694A6069-C9EA-4AE4-AA73-A3147F85ADDE}" type="presParOf" srcId="{F26BC567-6A0C-4E31-A6A5-AAD5D3442AD5}" destId="{79B50E1A-28D8-4E1A-A276-1BE0E90DDA13}" srcOrd="0" destOrd="0" presId="urn:microsoft.com/office/officeart/2005/8/layout/list1"/>
    <dgm:cxn modelId="{A3A2AE13-A35E-4C44-BEB1-D0ADBED3948B}" type="presParOf" srcId="{F26BC567-6A0C-4E31-A6A5-AAD5D3442AD5}" destId="{AB0C12F5-2FD2-4F57-869D-0E81EA31D948}" srcOrd="1" destOrd="0" presId="urn:microsoft.com/office/officeart/2005/8/layout/list1"/>
    <dgm:cxn modelId="{E8845D81-495B-402B-8F64-9CC46008165F}" type="presParOf" srcId="{F99DF14B-1927-4038-8E64-DD8742D3E218}" destId="{A7A83E56-7C1D-4FE8-BD8B-7D77E8E735E2}" srcOrd="5" destOrd="0" presId="urn:microsoft.com/office/officeart/2005/8/layout/list1"/>
    <dgm:cxn modelId="{8A49552E-06E4-43BA-9E6A-A60297C85DED}" type="presParOf" srcId="{F99DF14B-1927-4038-8E64-DD8742D3E218}" destId="{62B9FAFC-1241-43E8-BFB9-2ED7F7EC103B}" srcOrd="6" destOrd="0" presId="urn:microsoft.com/office/officeart/2005/8/layout/list1"/>
    <dgm:cxn modelId="{87050E6A-F816-4583-B688-AD6C1F72B3D1}" type="presParOf" srcId="{F99DF14B-1927-4038-8E64-DD8742D3E218}" destId="{447E0B3B-C738-4775-B1E5-FADF359ECB39}" srcOrd="7" destOrd="0" presId="urn:microsoft.com/office/officeart/2005/8/layout/list1"/>
    <dgm:cxn modelId="{37C2C758-5AE3-445B-B59C-1D86EC95ECBB}" type="presParOf" srcId="{F99DF14B-1927-4038-8E64-DD8742D3E218}" destId="{65DD7D66-0311-4517-B358-30EBC7324D73}" srcOrd="8" destOrd="0" presId="urn:microsoft.com/office/officeart/2005/8/layout/list1"/>
    <dgm:cxn modelId="{825D96E7-60B0-4F02-9858-F83BB0977005}" type="presParOf" srcId="{65DD7D66-0311-4517-B358-30EBC7324D73}" destId="{99C9DCB9-990E-4174-91EA-B6785AE8D9C7}" srcOrd="0" destOrd="0" presId="urn:microsoft.com/office/officeart/2005/8/layout/list1"/>
    <dgm:cxn modelId="{A9804C92-9B2C-4716-82E8-8D7E439DC776}" type="presParOf" srcId="{65DD7D66-0311-4517-B358-30EBC7324D73}" destId="{D0D30707-7AD0-454C-B403-04D4FC1FEABF}" srcOrd="1" destOrd="0" presId="urn:microsoft.com/office/officeart/2005/8/layout/list1"/>
    <dgm:cxn modelId="{25F922AC-56A3-4438-8261-16393E783EC0}" type="presParOf" srcId="{F99DF14B-1927-4038-8E64-DD8742D3E218}" destId="{3075F0BC-3971-4BFE-A9BD-72AA2CAE1299}" srcOrd="9" destOrd="0" presId="urn:microsoft.com/office/officeart/2005/8/layout/list1"/>
    <dgm:cxn modelId="{EFB5D20B-925C-4ADE-AD7F-22F3E4D689F6}" type="presParOf" srcId="{F99DF14B-1927-4038-8E64-DD8742D3E218}" destId="{72268A3D-C801-4D66-9703-6B9AEBCE0B23}" srcOrd="10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377AA-F220-45B9-B389-97A9F4291F9D}" type="datetimeFigureOut">
              <a:rPr lang="en-US" smtClean="0"/>
              <a:pPr/>
              <a:t>4/15/2015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B2AADF-E87E-4F7C-AC13-DC8959F130F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D633E-6B04-4EC4-9BC4-C4B2917D9F6E}" type="datetime1">
              <a:rPr lang="en-US" smtClean="0"/>
              <a:pPr/>
              <a:t>4/15/2015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FF00-1EF3-43F3-BB6E-6A760C73AA81}" type="datetime1">
              <a:rPr lang="en-US" smtClean="0"/>
              <a:pPr/>
              <a:t>4/15/2015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D42CC-C051-4D6F-B8E6-4792762140BF}" type="datetime1">
              <a:rPr lang="en-US" smtClean="0"/>
              <a:pPr/>
              <a:t>4/15/2015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7DC1F-886D-4D01-B550-2357131ACC35}" type="datetime1">
              <a:rPr lang="en-US" smtClean="0"/>
              <a:pPr/>
              <a:t>4/15/2015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946FC-605B-46F5-BBC6-20DF3F49E8AF}" type="datetime1">
              <a:rPr lang="en-US" smtClean="0"/>
              <a:pPr/>
              <a:t>4/15/2015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31780-1636-4CB5-B1F6-2FAB50CE9DBC}" type="datetime1">
              <a:rPr lang="en-US" smtClean="0"/>
              <a:pPr/>
              <a:t>4/15/2015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985BE-F132-4948-A2A0-0521CC09D7FE}" type="datetime1">
              <a:rPr lang="en-US" smtClean="0"/>
              <a:pPr/>
              <a:t>4/15/2015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069C-FA31-4B66-8DAC-8532D37E0AE9}" type="datetime1">
              <a:rPr lang="en-US" smtClean="0"/>
              <a:pPr/>
              <a:t>4/15/2015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B0061-DCDE-41C8-8C96-A85ED4EF889B}" type="datetime1">
              <a:rPr lang="en-US" smtClean="0"/>
              <a:pPr/>
              <a:t>4/15/2015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C3BBA-94D8-4BE1-8E4C-2768200153EE}" type="datetime1">
              <a:rPr lang="en-US" smtClean="0"/>
              <a:pPr/>
              <a:t>4/15/2015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05F4F-50B0-4B8F-AD4B-D05AFCDAA467}" type="datetime1">
              <a:rPr lang="en-US" smtClean="0"/>
              <a:pPr/>
              <a:t>4/15/2015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5C0C84-0A98-45C1-B185-3632C45D198B}" type="datetime1">
              <a:rPr lang="en-US" smtClean="0"/>
              <a:pPr/>
              <a:t>4/15/2015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54F9D-D6D5-4091-B80E-E255F06BFB4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andaleh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ultidocument 3"/>
          <p:cNvSpPr/>
          <p:nvPr/>
        </p:nvSpPr>
        <p:spPr>
          <a:xfrm>
            <a:off x="685800" y="381000"/>
            <a:ext cx="8077200" cy="3048000"/>
          </a:xfrm>
          <a:prstGeom prst="flowChartMultidocumen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38200" y="1143000"/>
            <a:ext cx="699435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PENILAIAN STATUS GIZI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DAN KONSUMSI</a:t>
            </a:r>
          </a:p>
        </p:txBody>
      </p:sp>
      <p:pic>
        <p:nvPicPr>
          <p:cNvPr id="6" name="Picture 4" descr="MENIMB~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38100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810000"/>
            <a:ext cx="2971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4582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IMT (</a:t>
            </a:r>
            <a:r>
              <a:rPr lang="en-US" dirty="0" err="1" smtClean="0"/>
              <a:t>Indeks</a:t>
            </a:r>
            <a:r>
              <a:rPr lang="en-US" dirty="0" smtClean="0"/>
              <a:t> Massa </a:t>
            </a:r>
            <a:r>
              <a:rPr lang="en-US" dirty="0" err="1" smtClean="0"/>
              <a:t>Tubuh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en-US" dirty="0" err="1" smtClean="0">
                <a:latin typeface="Comic Sans MS" pitchFamily="66" charset="0"/>
              </a:rPr>
              <a:t>Hanya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berlak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untuk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orang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dewasa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berumue</a:t>
            </a:r>
            <a:r>
              <a:rPr lang="en-US" dirty="0" smtClean="0">
                <a:latin typeface="Comic Sans MS" pitchFamily="66" charset="0"/>
              </a:rPr>
              <a:t> 18 </a:t>
            </a:r>
            <a:r>
              <a:rPr lang="en-US" dirty="0" err="1" smtClean="0">
                <a:latin typeface="Comic Sans MS" pitchFamily="66" charset="0"/>
              </a:rPr>
              <a:t>tahun</a:t>
            </a:r>
            <a:endParaRPr lang="en-US" dirty="0" smtClean="0">
              <a:latin typeface="Comic Sans MS" pitchFamily="66" charset="0"/>
            </a:endParaRPr>
          </a:p>
          <a:p>
            <a:r>
              <a:rPr lang="en-US" dirty="0" smtClean="0">
                <a:latin typeface="Comic Sans MS" pitchFamily="66" charset="0"/>
              </a:rPr>
              <a:t>Tidal </a:t>
            </a:r>
            <a:r>
              <a:rPr lang="en-US" dirty="0" err="1" smtClean="0">
                <a:latin typeface="Comic Sans MS" pitchFamily="66" charset="0"/>
              </a:rPr>
              <a:t>untuk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bayi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anak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remaja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ibu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hamil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olahragawan</a:t>
            </a:r>
            <a:endParaRPr lang="en-US" dirty="0" smtClean="0">
              <a:latin typeface="Comic Sans MS" pitchFamily="66" charset="0"/>
            </a:endParaRPr>
          </a:p>
          <a:p>
            <a:r>
              <a:rPr lang="en-US" dirty="0" err="1" smtClean="0">
                <a:latin typeface="Comic Sans MS" pitchFamily="66" charset="0"/>
              </a:rPr>
              <a:t>Tidak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untuk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kondisi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khusus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seperti</a:t>
            </a:r>
            <a:r>
              <a:rPr lang="en-US" dirty="0" smtClean="0">
                <a:latin typeface="Comic Sans MS" pitchFamily="66" charset="0"/>
              </a:rPr>
              <a:t> edema, </a:t>
            </a:r>
            <a:r>
              <a:rPr lang="en-US" dirty="0" err="1" smtClean="0">
                <a:latin typeface="Comic Sans MS" pitchFamily="66" charset="0"/>
              </a:rPr>
              <a:t>asites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hepatomegali</a:t>
            </a:r>
            <a:endParaRPr lang="en-US" dirty="0" smtClean="0">
              <a:latin typeface="Comic Sans MS" pitchFamily="66" charset="0"/>
            </a:endParaRPr>
          </a:p>
          <a:p>
            <a:r>
              <a:rPr lang="en-US" dirty="0" smtClean="0">
                <a:latin typeface="Comic Sans MS" pitchFamily="66" charset="0"/>
              </a:rPr>
              <a:t>IMT = BB (kg) : TB</a:t>
            </a:r>
            <a:r>
              <a:rPr lang="en-US" baseline="30000" dirty="0" smtClean="0">
                <a:latin typeface="Comic Sans MS" pitchFamily="66" charset="0"/>
              </a:rPr>
              <a:t>2 </a:t>
            </a:r>
            <a:r>
              <a:rPr lang="en-US" dirty="0" smtClean="0">
                <a:latin typeface="Comic Sans MS" pitchFamily="66" charset="0"/>
              </a:rPr>
              <a:t> (m)</a:t>
            </a:r>
            <a:endParaRPr lang="en-US" baseline="30000" dirty="0">
              <a:latin typeface="Comic Sans MS" pitchFamily="66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en-US" sz="3600" dirty="0" err="1" smtClean="0">
                <a:latin typeface="Comic Sans MS" pitchFamily="66" charset="0"/>
              </a:rPr>
              <a:t>Ukuran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Lingkar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Kepala</a:t>
            </a:r>
            <a:endParaRPr lang="en-US" sz="3600" dirty="0">
              <a:latin typeface="Comic Sans MS" pitchFamily="66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229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err="1" smtClean="0"/>
              <a:t>Lingkar</a:t>
            </a:r>
            <a:r>
              <a:rPr lang="en-US" dirty="0" smtClean="0"/>
              <a:t> Dada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3200" dirty="0" err="1" smtClean="0">
                <a:latin typeface="Comic Sans MS" pitchFamily="66" charset="0"/>
              </a:rPr>
              <a:t>Tebal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Lemak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Bawah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Kulit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en-US" dirty="0" err="1" smtClean="0">
                <a:latin typeface="Comic Sans MS" pitchFamily="66" charset="0"/>
              </a:rPr>
              <a:t>Pengukuran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ketebalan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lemak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bawah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kulit</a:t>
            </a:r>
            <a:r>
              <a:rPr lang="en-US" dirty="0" smtClean="0">
                <a:latin typeface="Comic Sans MS" pitchFamily="66" charset="0"/>
              </a:rPr>
              <a:t> (</a:t>
            </a:r>
            <a:r>
              <a:rPr lang="en-US" i="1" dirty="0" err="1" smtClean="0">
                <a:latin typeface="Comic Sans MS" pitchFamily="66" charset="0"/>
              </a:rPr>
              <a:t>skinfold</a:t>
            </a:r>
            <a:r>
              <a:rPr lang="en-US" dirty="0" smtClean="0">
                <a:latin typeface="Comic Sans MS" pitchFamily="66" charset="0"/>
              </a:rPr>
              <a:t>) </a:t>
            </a:r>
          </a:p>
          <a:p>
            <a:r>
              <a:rPr lang="en-US" dirty="0" err="1" smtClean="0">
                <a:latin typeface="Comic Sans MS" pitchFamily="66" charset="0"/>
              </a:rPr>
              <a:t>Dilakukan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beberapa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bagian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tubuh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mis</a:t>
            </a:r>
            <a:r>
              <a:rPr lang="en-US" dirty="0" smtClean="0">
                <a:latin typeface="Comic Sans MS" pitchFamily="66" charset="0"/>
              </a:rPr>
              <a:t> : </a:t>
            </a:r>
            <a:r>
              <a:rPr lang="en-US" dirty="0" err="1" smtClean="0">
                <a:latin typeface="Comic Sans MS" pitchFamily="66" charset="0"/>
              </a:rPr>
              <a:t>bagian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atas</a:t>
            </a:r>
            <a:r>
              <a:rPr lang="en-US" dirty="0" smtClean="0">
                <a:latin typeface="Comic Sans MS" pitchFamily="66" charset="0"/>
              </a:rPr>
              <a:t> (</a:t>
            </a:r>
            <a:r>
              <a:rPr lang="en-US" i="1" dirty="0" smtClean="0">
                <a:latin typeface="Comic Sans MS" pitchFamily="66" charset="0"/>
              </a:rPr>
              <a:t>triceps </a:t>
            </a:r>
            <a:r>
              <a:rPr lang="en-US" i="1" dirty="0" err="1" smtClean="0">
                <a:latin typeface="Comic Sans MS" pitchFamily="66" charset="0"/>
              </a:rPr>
              <a:t>dan</a:t>
            </a:r>
            <a:r>
              <a:rPr lang="en-US" i="1" dirty="0" smtClean="0">
                <a:latin typeface="Comic Sans MS" pitchFamily="66" charset="0"/>
              </a:rPr>
              <a:t> biceps</a:t>
            </a:r>
            <a:r>
              <a:rPr lang="en-US" dirty="0" smtClean="0">
                <a:latin typeface="Comic Sans MS" pitchFamily="66" charset="0"/>
              </a:rPr>
              <a:t>), </a:t>
            </a:r>
            <a:r>
              <a:rPr lang="en-US" dirty="0" err="1" smtClean="0">
                <a:latin typeface="Comic Sans MS" pitchFamily="66" charset="0"/>
              </a:rPr>
              <a:t>lengan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bawah</a:t>
            </a:r>
            <a:r>
              <a:rPr lang="en-US" dirty="0" smtClean="0">
                <a:latin typeface="Comic Sans MS" pitchFamily="66" charset="0"/>
              </a:rPr>
              <a:t> (</a:t>
            </a:r>
            <a:r>
              <a:rPr lang="en-US" i="1" dirty="0" smtClean="0">
                <a:latin typeface="Comic Sans MS" pitchFamily="66" charset="0"/>
              </a:rPr>
              <a:t>forearm</a:t>
            </a:r>
            <a:r>
              <a:rPr lang="en-US" dirty="0" smtClean="0">
                <a:latin typeface="Comic Sans MS" pitchFamily="66" charset="0"/>
              </a:rPr>
              <a:t>), </a:t>
            </a:r>
            <a:r>
              <a:rPr lang="en-US" dirty="0" err="1" smtClean="0">
                <a:latin typeface="Comic Sans MS" pitchFamily="66" charset="0"/>
              </a:rPr>
              <a:t>tulang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belikat</a:t>
            </a:r>
            <a:r>
              <a:rPr lang="en-US" i="1" dirty="0" smtClean="0">
                <a:latin typeface="Comic Sans MS" pitchFamily="66" charset="0"/>
              </a:rPr>
              <a:t> </a:t>
            </a:r>
            <a:r>
              <a:rPr lang="en-US" dirty="0" smtClean="0">
                <a:latin typeface="Comic Sans MS" pitchFamily="66" charset="0"/>
              </a:rPr>
              <a:t>(</a:t>
            </a:r>
            <a:r>
              <a:rPr lang="en-US" i="1" dirty="0" err="1" smtClean="0">
                <a:latin typeface="Comic Sans MS" pitchFamily="66" charset="0"/>
              </a:rPr>
              <a:t>subscapular</a:t>
            </a:r>
            <a:r>
              <a:rPr lang="en-US" dirty="0" smtClean="0">
                <a:latin typeface="Comic Sans MS" pitchFamily="66" charset="0"/>
              </a:rPr>
              <a:t>), </a:t>
            </a:r>
            <a:r>
              <a:rPr lang="en-US" dirty="0" err="1" smtClean="0">
                <a:latin typeface="Comic Sans MS" pitchFamily="66" charset="0"/>
              </a:rPr>
              <a:t>di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tengah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garis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ketiak</a:t>
            </a:r>
            <a:r>
              <a:rPr lang="en-US" dirty="0" smtClean="0">
                <a:latin typeface="Comic Sans MS" pitchFamily="66" charset="0"/>
              </a:rPr>
              <a:t> (</a:t>
            </a:r>
            <a:r>
              <a:rPr lang="en-US" i="1" dirty="0" err="1" smtClean="0">
                <a:latin typeface="Comic Sans MS" pitchFamily="66" charset="0"/>
              </a:rPr>
              <a:t>midaxillary</a:t>
            </a:r>
            <a:r>
              <a:rPr lang="en-US" dirty="0" smtClean="0">
                <a:latin typeface="Comic Sans MS" pitchFamily="66" charset="0"/>
              </a:rPr>
              <a:t>), </a:t>
            </a:r>
            <a:r>
              <a:rPr lang="en-US" dirty="0" err="1" smtClean="0">
                <a:latin typeface="Comic Sans MS" pitchFamily="66" charset="0"/>
              </a:rPr>
              <a:t>sisi</a:t>
            </a:r>
            <a:r>
              <a:rPr lang="en-US" dirty="0" smtClean="0">
                <a:latin typeface="Comic Sans MS" pitchFamily="66" charset="0"/>
              </a:rPr>
              <a:t> dada (</a:t>
            </a:r>
            <a:r>
              <a:rPr lang="en-US" i="1" dirty="0" smtClean="0">
                <a:latin typeface="Comic Sans MS" pitchFamily="66" charset="0"/>
              </a:rPr>
              <a:t>pectoral</a:t>
            </a:r>
            <a:r>
              <a:rPr lang="en-US" dirty="0" smtClean="0">
                <a:latin typeface="Comic Sans MS" pitchFamily="66" charset="0"/>
              </a:rPr>
              <a:t>), </a:t>
            </a:r>
            <a:r>
              <a:rPr lang="en-US" dirty="0" err="1" smtClean="0">
                <a:latin typeface="Comic Sans MS" pitchFamily="66" charset="0"/>
              </a:rPr>
              <a:t>perut</a:t>
            </a:r>
            <a:r>
              <a:rPr lang="en-US" dirty="0" smtClean="0">
                <a:latin typeface="Comic Sans MS" pitchFamily="66" charset="0"/>
              </a:rPr>
              <a:t> (</a:t>
            </a:r>
            <a:r>
              <a:rPr lang="en-US" i="1" dirty="0" smtClean="0">
                <a:latin typeface="Comic Sans MS" pitchFamily="66" charset="0"/>
              </a:rPr>
              <a:t>abdominal</a:t>
            </a:r>
            <a:r>
              <a:rPr lang="en-US" dirty="0" smtClean="0">
                <a:latin typeface="Comic Sans MS" pitchFamily="66" charset="0"/>
              </a:rPr>
              <a:t>), </a:t>
            </a:r>
            <a:r>
              <a:rPr lang="en-US" dirty="0" err="1" smtClean="0">
                <a:latin typeface="Comic Sans MS" pitchFamily="66" charset="0"/>
              </a:rPr>
              <a:t>paha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tempurung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lutut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pertengahan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tungkai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bawah</a:t>
            </a:r>
            <a:r>
              <a:rPr lang="en-US" dirty="0" smtClean="0">
                <a:latin typeface="Comic Sans MS" pitchFamily="66" charset="0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3200" dirty="0" err="1" smtClean="0">
                <a:latin typeface="Comic Sans MS" pitchFamily="66" charset="0"/>
              </a:rPr>
              <a:t>Rasio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Lingkar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Pinggang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dengan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Panggul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58140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err="1" smtClean="0">
                <a:latin typeface="Comic Sans MS" pitchFamily="66" charset="0"/>
              </a:rPr>
              <a:t>Dilakukan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untuk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mengetahui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resiko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terhadap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penyakit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degeneratif</a:t>
            </a:r>
            <a:endParaRPr lang="en-US" dirty="0" smtClean="0">
              <a:latin typeface="Comic Sans MS" pitchFamily="66" charset="0"/>
            </a:endParaRPr>
          </a:p>
          <a:p>
            <a:r>
              <a:rPr lang="en-US" dirty="0" err="1" smtClean="0">
                <a:latin typeface="Comic Sans MS" pitchFamily="66" charset="0"/>
              </a:rPr>
              <a:t>Hasil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penelitian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menunjukkan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bahwa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rasio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pinggang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pinggul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berhubungan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peny</a:t>
            </a:r>
            <a:r>
              <a:rPr lang="en-US" dirty="0" smtClean="0">
                <a:latin typeface="Comic Sans MS" pitchFamily="66" charset="0"/>
              </a:rPr>
              <a:t>. </a:t>
            </a:r>
            <a:r>
              <a:rPr lang="en-US" dirty="0" err="1" smtClean="0">
                <a:latin typeface="Comic Sans MS" pitchFamily="66" charset="0"/>
              </a:rPr>
              <a:t>Kardivaskuler</a:t>
            </a:r>
            <a:r>
              <a:rPr lang="en-US" dirty="0" smtClean="0">
                <a:latin typeface="Comic Sans MS" pitchFamily="66" charset="0"/>
              </a:rPr>
              <a:t> (0,938)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orang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sehat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rasio</a:t>
            </a:r>
            <a:r>
              <a:rPr lang="en-US" dirty="0" smtClean="0">
                <a:latin typeface="Comic Sans MS" pitchFamily="66" charset="0"/>
              </a:rPr>
              <a:t> 0,925</a:t>
            </a:r>
          </a:p>
          <a:p>
            <a:pPr>
              <a:buNone/>
            </a:pPr>
            <a:endParaRPr lang="en-US" dirty="0">
              <a:latin typeface="Comic Sans MS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3600" dirty="0" err="1" smtClean="0">
                <a:latin typeface="Comic Sans MS" pitchFamily="66" charset="0"/>
              </a:rPr>
              <a:t>Tinggi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Lutut</a:t>
            </a:r>
            <a:endParaRPr lang="en-US" sz="36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1"/>
            <a:ext cx="8229600" cy="266700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err="1" smtClean="0">
                <a:latin typeface="Comic Sans MS" pitchFamily="66" charset="0"/>
              </a:rPr>
              <a:t>Tinggi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lutut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erat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kaitannya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tinggi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badan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sehingga</a:t>
            </a:r>
            <a:r>
              <a:rPr lang="en-US" dirty="0" smtClean="0">
                <a:latin typeface="Comic Sans MS" pitchFamily="66" charset="0"/>
              </a:rPr>
              <a:t> data </a:t>
            </a:r>
            <a:r>
              <a:rPr lang="en-US" dirty="0" err="1" smtClean="0">
                <a:latin typeface="Comic Sans MS" pitchFamily="66" charset="0"/>
              </a:rPr>
              <a:t>tinggi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didapatkan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tinggi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lutut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bagi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orang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tidak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dapat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berdiri</a:t>
            </a:r>
            <a:r>
              <a:rPr lang="en-US" dirty="0" smtClean="0">
                <a:latin typeface="Comic Sans MS" pitchFamily="66" charset="0"/>
              </a:rPr>
              <a:t> (</a:t>
            </a:r>
            <a:r>
              <a:rPr lang="en-US" dirty="0" err="1" smtClean="0">
                <a:latin typeface="Comic Sans MS" pitchFamily="66" charset="0"/>
              </a:rPr>
              <a:t>seperti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lansia</a:t>
            </a:r>
            <a:r>
              <a:rPr lang="en-US" dirty="0" smtClean="0">
                <a:latin typeface="Comic Sans MS" pitchFamily="66" charset="0"/>
              </a:rPr>
              <a:t>).</a:t>
            </a:r>
          </a:p>
          <a:p>
            <a:endParaRPr lang="en-US" dirty="0">
              <a:latin typeface="Comic Sans MS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err="1" smtClean="0">
                <a:latin typeface="+mn-lt"/>
              </a:rPr>
              <a:t>Menghitung</a:t>
            </a:r>
            <a:r>
              <a:rPr lang="en-US" dirty="0" smtClean="0">
                <a:latin typeface="+mn-lt"/>
              </a:rPr>
              <a:t> TB </a:t>
            </a:r>
            <a:r>
              <a:rPr lang="en-US" dirty="0" err="1" smtClean="0">
                <a:latin typeface="+mn-lt"/>
              </a:rPr>
              <a:t>lansia</a:t>
            </a:r>
            <a:r>
              <a:rPr lang="en-US" dirty="0" smtClean="0">
                <a:latin typeface="+mn-lt"/>
              </a:rPr>
              <a:t> </a:t>
            </a:r>
            <a:br>
              <a:rPr lang="en-US" dirty="0" smtClean="0">
                <a:latin typeface="+mn-lt"/>
              </a:rPr>
            </a:br>
            <a:r>
              <a:rPr lang="en-US" dirty="0" err="1" smtClean="0">
                <a:latin typeface="+mn-lt"/>
              </a:rPr>
              <a:t>dari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tinggi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lutut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lansia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Hasil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pengukuran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dalam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cm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dikonversikan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menjadi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tinggi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badan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menggunakan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rumus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Chumlea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TB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pria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= 64,19 – (0,04 x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usia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dalam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tahun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 + (2,02 x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tinggi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lutut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dalam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cm)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TB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wanita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= 84,88 – (0,24 x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usia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dalam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tahun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 + (1,83 x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tinggi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lutut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dalam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cm)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sz="3600" dirty="0" err="1" smtClean="0">
                <a:latin typeface="Comic Sans MS" pitchFamily="66" charset="0"/>
              </a:rPr>
              <a:t>Pengukuran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Secara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Klinis</a:t>
            </a:r>
            <a:endParaRPr lang="en-US" sz="3600" dirty="0">
              <a:latin typeface="Comic Sans MS" pitchFamily="66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229600" cy="4983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3600" dirty="0" err="1" smtClean="0">
                <a:latin typeface="Comic Sans MS" pitchFamily="66" charset="0"/>
              </a:rPr>
              <a:t>Contoh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pemeriksaan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dengan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tanda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klinis</a:t>
            </a:r>
            <a:endParaRPr lang="en-US" sz="3600" dirty="0">
              <a:latin typeface="Comic Sans MS" pitchFamily="66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457200" y="1676400"/>
          <a:ext cx="8229600" cy="434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19817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4522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0" name="Picture 9" descr="b1">
            <a:hlinkClick r:id="rId2" tgtFrame="&quot;_blank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676400"/>
            <a:ext cx="83058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457200"/>
            <a:ext cx="4800600" cy="792162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TUJUAN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3600" dirty="0" err="1" smtClean="0">
                <a:latin typeface="Comic Sans MS" pitchFamily="66" charset="0"/>
              </a:rPr>
              <a:t>Pemeriksaan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Secara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Biokimia</a:t>
            </a:r>
            <a:endParaRPr lang="en-US" sz="36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>
                <a:latin typeface="Comic Sans MS" pitchFamily="66" charset="0"/>
              </a:rPr>
              <a:t>Dilakukan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pemerikasaan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spesimen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diuji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secara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laboratoris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terhadap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beberapa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jaringan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tubuh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seperti</a:t>
            </a:r>
            <a:r>
              <a:rPr lang="en-US" dirty="0" smtClean="0">
                <a:latin typeface="Comic Sans MS" pitchFamily="66" charset="0"/>
              </a:rPr>
              <a:t> urine, </a:t>
            </a:r>
            <a:r>
              <a:rPr lang="en-US" dirty="0" err="1" smtClean="0">
                <a:latin typeface="Comic Sans MS" pitchFamily="66" charset="0"/>
              </a:rPr>
              <a:t>tinja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darah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serta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jaringan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tubuh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seperti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rambut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kuku. </a:t>
            </a:r>
          </a:p>
          <a:p>
            <a:r>
              <a:rPr lang="en-US" dirty="0" err="1" smtClean="0">
                <a:latin typeface="Comic Sans MS" pitchFamily="66" charset="0"/>
              </a:rPr>
              <a:t>Pemeriksaan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bertujuan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untuk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menganalisis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kadar</a:t>
            </a:r>
            <a:r>
              <a:rPr lang="en-US" dirty="0" smtClean="0">
                <a:latin typeface="Comic Sans MS" pitchFamily="66" charset="0"/>
              </a:rPr>
              <a:t> hemoglobin, </a:t>
            </a:r>
            <a:r>
              <a:rPr lang="en-US" dirty="0" err="1" smtClean="0">
                <a:latin typeface="Comic Sans MS" pitchFamily="66" charset="0"/>
              </a:rPr>
              <a:t>glukosa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kolesterol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sehingga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diperoleh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hasil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analisis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spesifik</a:t>
            </a:r>
            <a:r>
              <a:rPr lang="en-US" dirty="0" smtClean="0">
                <a:latin typeface="Comic Sans MS" pitchFamily="66" charset="0"/>
              </a:rPr>
              <a:t>.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ysClr val="windowText" lastClr="000000"/>
                </a:solidFill>
                <a:latin typeface="Comic Sans MS" pitchFamily="66" charset="0"/>
              </a:rPr>
              <a:t>Pemeriksaan</a:t>
            </a:r>
            <a:r>
              <a:rPr lang="en-US" sz="3600" dirty="0" smtClean="0">
                <a:solidFill>
                  <a:sysClr val="windowText" lastClr="000000"/>
                </a:solidFill>
                <a:latin typeface="Comic Sans MS" pitchFamily="66" charset="0"/>
              </a:rPr>
              <a:t> </a:t>
            </a:r>
            <a:r>
              <a:rPr lang="en-US" sz="3600" dirty="0" err="1" smtClean="0">
                <a:solidFill>
                  <a:sysClr val="windowText" lastClr="000000"/>
                </a:solidFill>
                <a:latin typeface="Comic Sans MS" pitchFamily="66" charset="0"/>
              </a:rPr>
              <a:t>Secara</a:t>
            </a:r>
            <a:r>
              <a:rPr lang="en-US" sz="3600" dirty="0" smtClean="0">
                <a:solidFill>
                  <a:sysClr val="windowText" lastClr="000000"/>
                </a:solidFill>
                <a:latin typeface="Comic Sans MS" pitchFamily="66" charset="0"/>
              </a:rPr>
              <a:t> </a:t>
            </a:r>
            <a:r>
              <a:rPr lang="en-US" sz="3600" dirty="0" err="1" smtClean="0">
                <a:solidFill>
                  <a:sysClr val="windowText" lastClr="000000"/>
                </a:solidFill>
                <a:latin typeface="Comic Sans MS" pitchFamily="66" charset="0"/>
              </a:rPr>
              <a:t>Biofisik</a:t>
            </a:r>
            <a:endParaRPr lang="en-US" sz="3600" dirty="0">
              <a:solidFill>
                <a:sysClr val="windowText" lastClr="00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lnSpcReduction="10000"/>
          </a:bodyPr>
          <a:lstStyle/>
          <a:p>
            <a:r>
              <a:rPr lang="en-US" dirty="0" err="1" smtClean="0">
                <a:latin typeface="Comic Sans MS" pitchFamily="66" charset="0"/>
              </a:rPr>
              <a:t>Dilakukan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melihat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kemampuan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fungsi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tubuh</a:t>
            </a:r>
            <a:r>
              <a:rPr lang="en-US" dirty="0" smtClean="0">
                <a:latin typeface="Comic Sans MS" pitchFamily="66" charset="0"/>
              </a:rPr>
              <a:t> (</a:t>
            </a:r>
            <a:r>
              <a:rPr lang="en-US" dirty="0" err="1" smtClean="0">
                <a:latin typeface="Comic Sans MS" pitchFamily="66" charset="0"/>
              </a:rPr>
              <a:t>khususnya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jaringan</a:t>
            </a:r>
            <a:r>
              <a:rPr lang="en-US" dirty="0" smtClean="0">
                <a:latin typeface="Comic Sans MS" pitchFamily="66" charset="0"/>
              </a:rPr>
              <a:t>)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melihat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perubahan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struktur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jaringan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tersebut</a:t>
            </a:r>
            <a:r>
              <a:rPr lang="en-US" dirty="0" smtClean="0">
                <a:latin typeface="Comic Sans MS" pitchFamily="66" charset="0"/>
              </a:rPr>
              <a:t>. </a:t>
            </a:r>
          </a:p>
          <a:p>
            <a:r>
              <a:rPr lang="en-US" dirty="0" err="1" smtClean="0">
                <a:latin typeface="Comic Sans MS" pitchFamily="66" charset="0"/>
              </a:rPr>
              <a:t>Teknik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ini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dilakukan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saat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tertentu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saja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bersifat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spesifik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misalnya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penderita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buta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senja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epidemik</a:t>
            </a:r>
            <a:r>
              <a:rPr lang="en-US" dirty="0" smtClean="0">
                <a:latin typeface="Comic Sans MS" pitchFamily="66" charset="0"/>
              </a:rPr>
              <a:t> (Epidemic of Night </a:t>
            </a:r>
            <a:r>
              <a:rPr lang="en-US" dirty="0" err="1" smtClean="0">
                <a:latin typeface="Comic Sans MS" pitchFamily="66" charset="0"/>
              </a:rPr>
              <a:t>Blindnes</a:t>
            </a:r>
            <a:r>
              <a:rPr lang="en-US" dirty="0" smtClean="0">
                <a:latin typeface="Comic Sans MS" pitchFamily="66" charset="0"/>
              </a:rPr>
              <a:t>) </a:t>
            </a:r>
            <a:r>
              <a:rPr lang="en-US" dirty="0" err="1" smtClean="0">
                <a:latin typeface="Comic Sans MS" pitchFamily="66" charset="0"/>
              </a:rPr>
              <a:t>melalui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tes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adaptasi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gelap</a:t>
            </a:r>
            <a:r>
              <a:rPr lang="en-US" dirty="0" smtClean="0">
                <a:latin typeface="Comic Sans MS" pitchFamily="66" charset="0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31975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sz="4000" dirty="0" err="1" smtClean="0">
                <a:latin typeface="Comic Sans MS" pitchFamily="66" charset="0"/>
              </a:rPr>
              <a:t>Penilaian</a:t>
            </a:r>
            <a:r>
              <a:rPr lang="en-US" sz="4000" dirty="0" smtClean="0">
                <a:latin typeface="Comic Sans MS" pitchFamily="66" charset="0"/>
              </a:rPr>
              <a:t> Status </a:t>
            </a:r>
            <a:r>
              <a:rPr lang="en-US" sz="4000" dirty="0" err="1" smtClean="0">
                <a:latin typeface="Comic Sans MS" pitchFamily="66" charset="0"/>
              </a:rPr>
              <a:t>Gizi</a:t>
            </a:r>
            <a:r>
              <a:rPr lang="en-US" sz="4000" dirty="0" smtClean="0">
                <a:latin typeface="Comic Sans MS" pitchFamily="66" charset="0"/>
              </a:rPr>
              <a:t> </a:t>
            </a:r>
            <a:br>
              <a:rPr lang="en-US" sz="4000" dirty="0" smtClean="0">
                <a:latin typeface="Comic Sans MS" pitchFamily="66" charset="0"/>
              </a:rPr>
            </a:br>
            <a:r>
              <a:rPr lang="en-US" sz="4000" dirty="0" err="1" smtClean="0">
                <a:latin typeface="Comic Sans MS" pitchFamily="66" charset="0"/>
              </a:rPr>
              <a:t>Secara</a:t>
            </a:r>
            <a:r>
              <a:rPr lang="en-US" sz="4000" dirty="0" smtClean="0">
                <a:latin typeface="Comic Sans MS" pitchFamily="66" charset="0"/>
              </a:rPr>
              <a:t> </a:t>
            </a:r>
            <a:r>
              <a:rPr lang="en-US" sz="4000" dirty="0" err="1" smtClean="0">
                <a:latin typeface="Comic Sans MS" pitchFamily="66" charset="0"/>
              </a:rPr>
              <a:t>Tidak</a:t>
            </a:r>
            <a:r>
              <a:rPr lang="en-US" sz="4000" dirty="0" smtClean="0">
                <a:latin typeface="Comic Sans MS" pitchFamily="66" charset="0"/>
              </a:rPr>
              <a:t> </a:t>
            </a:r>
            <a:r>
              <a:rPr lang="en-US" sz="4000" dirty="0" err="1" smtClean="0">
                <a:latin typeface="Comic Sans MS" pitchFamily="66" charset="0"/>
              </a:rPr>
              <a:t>langsung</a:t>
            </a:r>
            <a:endParaRPr lang="en-US" sz="4000" dirty="0">
              <a:latin typeface="Comic Sans MS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en-US" sz="3200" dirty="0" err="1" smtClean="0">
                <a:latin typeface="Comic Sans MS" pitchFamily="66" charset="0"/>
              </a:rPr>
              <a:t>Survei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Konsumsi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Makanan</a:t>
            </a:r>
            <a:r>
              <a:rPr lang="en-US" sz="3200" dirty="0" smtClean="0">
                <a:latin typeface="Comic Sans MS" pitchFamily="66" charset="0"/>
              </a:rPr>
              <a:t> 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3733800"/>
          </a:xfrm>
          <a:solidFill>
            <a:srgbClr val="FFC000"/>
          </a:solidFill>
        </p:spPr>
        <p:txBody>
          <a:bodyPr/>
          <a:lstStyle/>
          <a:p>
            <a:r>
              <a:rPr lang="en-US" dirty="0" err="1" smtClean="0">
                <a:latin typeface="Comic Sans MS" pitchFamily="66" charset="0"/>
              </a:rPr>
              <a:t>Dilakukan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melihat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jumlah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jenis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zat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gizi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dikonsumsi</a:t>
            </a:r>
            <a:endParaRPr lang="en-US" dirty="0" smtClean="0">
              <a:latin typeface="Comic Sans MS" pitchFamily="66" charset="0"/>
            </a:endParaRPr>
          </a:p>
          <a:p>
            <a:r>
              <a:rPr lang="en-US" dirty="0" err="1" smtClean="0">
                <a:latin typeface="Comic Sans MS" pitchFamily="66" charset="0"/>
              </a:rPr>
              <a:t>Pengumpulan</a:t>
            </a:r>
            <a:r>
              <a:rPr lang="en-US" dirty="0" smtClean="0">
                <a:latin typeface="Comic Sans MS" pitchFamily="66" charset="0"/>
              </a:rPr>
              <a:t> data </a:t>
            </a:r>
            <a:r>
              <a:rPr lang="en-US" dirty="0" err="1" smtClean="0">
                <a:latin typeface="Comic Sans MS" pitchFamily="66" charset="0"/>
              </a:rPr>
              <a:t>dilakukan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beberapa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individu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atau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keluarga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sehingga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dapat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mengidentifikasikan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kelebihan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kekurangan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zat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gizi</a:t>
            </a:r>
            <a:endParaRPr lang="en-US" dirty="0" smtClean="0">
              <a:latin typeface="Comic Sans MS" pitchFamily="66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sz="3200" dirty="0" err="1" smtClean="0">
                <a:latin typeface="Comic Sans MS" pitchFamily="66" charset="0"/>
              </a:rPr>
              <a:t>Pengukuran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Konsumsi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639762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algn="ctr"/>
            <a:r>
              <a:rPr lang="en-US" sz="2800" b="0" dirty="0" err="1" smtClean="0">
                <a:latin typeface="Comic Sans MS" pitchFamily="66" charset="0"/>
              </a:rPr>
              <a:t>Metode</a:t>
            </a:r>
            <a:r>
              <a:rPr lang="en-US" sz="2800" b="0" dirty="0" smtClean="0">
                <a:latin typeface="Comic Sans MS" pitchFamily="66" charset="0"/>
              </a:rPr>
              <a:t> </a:t>
            </a:r>
            <a:r>
              <a:rPr lang="en-US" sz="2800" b="0" dirty="0" err="1" smtClean="0">
                <a:latin typeface="Comic Sans MS" pitchFamily="66" charset="0"/>
              </a:rPr>
              <a:t>Kualitatif</a:t>
            </a:r>
            <a:r>
              <a:rPr lang="en-US" sz="2800" dirty="0" smtClean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Comic Sans MS" pitchFamily="66" charset="0"/>
              </a:rPr>
              <a:t>Metode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frekuensi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makanan</a:t>
            </a:r>
            <a:r>
              <a:rPr lang="en-US" sz="2800" dirty="0" smtClean="0">
                <a:latin typeface="Comic Sans MS" pitchFamily="66" charset="0"/>
              </a:rPr>
              <a:t> (</a:t>
            </a:r>
            <a:r>
              <a:rPr lang="en-US" sz="2800" i="1" dirty="0" smtClean="0">
                <a:latin typeface="Comic Sans MS" pitchFamily="66" charset="0"/>
              </a:rPr>
              <a:t>food frequency</a:t>
            </a:r>
            <a:r>
              <a:rPr lang="en-US" sz="2800" dirty="0" smtClean="0">
                <a:latin typeface="Comic Sans MS" pitchFamily="66" charset="0"/>
              </a:rPr>
              <a:t>)</a:t>
            </a:r>
          </a:p>
          <a:p>
            <a:r>
              <a:rPr lang="en-US" sz="2800" dirty="0" err="1" smtClean="0">
                <a:latin typeface="Comic Sans MS" pitchFamily="66" charset="0"/>
              </a:rPr>
              <a:t>Metode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i="1" dirty="0" smtClean="0">
                <a:latin typeface="Comic Sans MS" pitchFamily="66" charset="0"/>
              </a:rPr>
              <a:t>dietary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i="1" dirty="0" smtClean="0">
                <a:latin typeface="Comic Sans MS" pitchFamily="66" charset="0"/>
              </a:rPr>
              <a:t>history</a:t>
            </a:r>
          </a:p>
          <a:p>
            <a:r>
              <a:rPr lang="en-US" sz="2800" dirty="0" err="1" smtClean="0">
                <a:latin typeface="Comic Sans MS" pitchFamily="66" charset="0"/>
              </a:rPr>
              <a:t>Metode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telepon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err="1" smtClean="0">
                <a:latin typeface="Comic Sans MS" pitchFamily="66" charset="0"/>
              </a:rPr>
              <a:t>Metode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pendaftaran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makanan</a:t>
            </a:r>
            <a:r>
              <a:rPr lang="en-US" sz="2800" dirty="0" smtClean="0">
                <a:latin typeface="Comic Sans MS" pitchFamily="66" charset="0"/>
              </a:rPr>
              <a:t>  (</a:t>
            </a:r>
            <a:r>
              <a:rPr lang="en-US" sz="2800" i="1" dirty="0" smtClean="0">
                <a:latin typeface="Comic Sans MS" pitchFamily="66" charset="0"/>
              </a:rPr>
              <a:t>food list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48200" y="1371600"/>
            <a:ext cx="4041775" cy="639762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b="0" dirty="0" err="1" smtClean="0">
                <a:latin typeface="Comic Sans MS" pitchFamily="66" charset="0"/>
              </a:rPr>
              <a:t>Metode</a:t>
            </a:r>
            <a:r>
              <a:rPr lang="en-US" sz="2800" b="0" dirty="0" smtClean="0">
                <a:latin typeface="Comic Sans MS" pitchFamily="66" charset="0"/>
              </a:rPr>
              <a:t> </a:t>
            </a:r>
            <a:r>
              <a:rPr lang="en-US" sz="2800" b="0" dirty="0" err="1" smtClean="0">
                <a:latin typeface="Comic Sans MS" pitchFamily="66" charset="0"/>
              </a:rPr>
              <a:t>Kuantitatif</a:t>
            </a:r>
            <a:endParaRPr lang="en-US" sz="2800" b="0" dirty="0">
              <a:latin typeface="Comic Sans MS" pitchFamily="66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117975" cy="4683125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en-US" sz="2800" dirty="0" err="1" smtClean="0">
                <a:latin typeface="Comic Sans MS" pitchFamily="66" charset="0"/>
              </a:rPr>
              <a:t>Metode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i="1" dirty="0" smtClean="0">
                <a:latin typeface="Comic Sans MS" pitchFamily="66" charset="0"/>
              </a:rPr>
              <a:t>recall </a:t>
            </a:r>
            <a:r>
              <a:rPr lang="en-US" sz="2800" dirty="0" smtClean="0">
                <a:latin typeface="Comic Sans MS" pitchFamily="66" charset="0"/>
              </a:rPr>
              <a:t> 24 jam</a:t>
            </a:r>
          </a:p>
          <a:p>
            <a:r>
              <a:rPr lang="en-US" sz="2800" dirty="0" err="1" smtClean="0">
                <a:latin typeface="Comic Sans MS" pitchFamily="66" charset="0"/>
              </a:rPr>
              <a:t>Perkiraan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makanan</a:t>
            </a:r>
            <a:r>
              <a:rPr lang="en-US" sz="2800" dirty="0" smtClean="0">
                <a:latin typeface="Comic Sans MS" pitchFamily="66" charset="0"/>
              </a:rPr>
              <a:t> (</a:t>
            </a:r>
            <a:r>
              <a:rPr lang="en-US" sz="2800" i="1" dirty="0" smtClean="0">
                <a:latin typeface="Comic Sans MS" pitchFamily="66" charset="0"/>
              </a:rPr>
              <a:t>estimated food records</a:t>
            </a:r>
            <a:r>
              <a:rPr lang="en-US" sz="2800" dirty="0" smtClean="0">
                <a:latin typeface="Comic Sans MS" pitchFamily="66" charset="0"/>
              </a:rPr>
              <a:t>)</a:t>
            </a:r>
          </a:p>
          <a:p>
            <a:r>
              <a:rPr lang="en-US" sz="2800" dirty="0" err="1" smtClean="0">
                <a:latin typeface="Comic Sans MS" pitchFamily="66" charset="0"/>
              </a:rPr>
              <a:t>Penimbangan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makanan</a:t>
            </a:r>
            <a:r>
              <a:rPr lang="en-US" sz="2800" dirty="0" smtClean="0">
                <a:latin typeface="Comic Sans MS" pitchFamily="66" charset="0"/>
              </a:rPr>
              <a:t> (</a:t>
            </a:r>
            <a:r>
              <a:rPr lang="en-US" sz="2800" i="1" dirty="0" smtClean="0">
                <a:latin typeface="Comic Sans MS" pitchFamily="66" charset="0"/>
              </a:rPr>
              <a:t>food weighing)</a:t>
            </a:r>
          </a:p>
          <a:p>
            <a:r>
              <a:rPr lang="en-US" sz="2800" dirty="0" err="1" smtClean="0">
                <a:latin typeface="Comic Sans MS" pitchFamily="66" charset="0"/>
              </a:rPr>
              <a:t>Metode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i="1" dirty="0" smtClean="0">
                <a:latin typeface="Comic Sans MS" pitchFamily="66" charset="0"/>
              </a:rPr>
              <a:t>food account</a:t>
            </a:r>
          </a:p>
          <a:p>
            <a:r>
              <a:rPr lang="en-US" sz="2800" dirty="0" err="1" smtClean="0">
                <a:latin typeface="Comic Sans MS" pitchFamily="66" charset="0"/>
              </a:rPr>
              <a:t>Metode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inventaris</a:t>
            </a:r>
            <a:r>
              <a:rPr lang="en-US" sz="2800" dirty="0" smtClean="0">
                <a:latin typeface="Comic Sans MS" pitchFamily="66" charset="0"/>
              </a:rPr>
              <a:t> (</a:t>
            </a:r>
            <a:r>
              <a:rPr lang="en-US" sz="2800" i="1" dirty="0" smtClean="0">
                <a:latin typeface="Comic Sans MS" pitchFamily="66" charset="0"/>
              </a:rPr>
              <a:t>inventory methods</a:t>
            </a:r>
            <a:r>
              <a:rPr lang="en-US" sz="2800" dirty="0" smtClean="0">
                <a:latin typeface="Comic Sans MS" pitchFamily="66" charset="0"/>
              </a:rPr>
              <a:t>)</a:t>
            </a:r>
          </a:p>
          <a:p>
            <a:r>
              <a:rPr lang="en-US" sz="2800" dirty="0" err="1" smtClean="0">
                <a:latin typeface="Comic Sans MS" pitchFamily="66" charset="0"/>
              </a:rPr>
              <a:t>Pencatatan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i="1" dirty="0" smtClean="0">
                <a:latin typeface="Comic Sans MS" pitchFamily="66" charset="0"/>
              </a:rPr>
              <a:t>(household food records</a:t>
            </a:r>
            <a:r>
              <a:rPr lang="en-US" sz="2800" dirty="0" smtClean="0">
                <a:latin typeface="Comic Sans MS" pitchFamily="66" charset="0"/>
              </a:rPr>
              <a:t>)</a:t>
            </a:r>
          </a:p>
          <a:p>
            <a:endParaRPr lang="en-US" sz="2800" i="1" dirty="0">
              <a:latin typeface="Comic Sans MS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err="1" smtClean="0"/>
              <a:t>Statistik</a:t>
            </a:r>
            <a:r>
              <a:rPr lang="en-US" b="1" dirty="0" smtClean="0"/>
              <a:t> Vital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2057400"/>
            <a:ext cx="8305800" cy="41148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err="1" smtClean="0">
                <a:latin typeface="Comic Sans MS" pitchFamily="66" charset="0"/>
              </a:rPr>
              <a:t>Penilaian</a:t>
            </a:r>
            <a:r>
              <a:rPr lang="en-US" dirty="0" smtClean="0">
                <a:latin typeface="Comic Sans MS" pitchFamily="66" charset="0"/>
              </a:rPr>
              <a:t> status </a:t>
            </a:r>
            <a:r>
              <a:rPr lang="en-US" dirty="0" err="1" smtClean="0">
                <a:latin typeface="Comic Sans MS" pitchFamily="66" charset="0"/>
              </a:rPr>
              <a:t>gizi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dilakukan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menganalisis</a:t>
            </a:r>
            <a:r>
              <a:rPr lang="en-US" dirty="0" smtClean="0">
                <a:latin typeface="Comic Sans MS" pitchFamily="66" charset="0"/>
              </a:rPr>
              <a:t> data </a:t>
            </a:r>
            <a:r>
              <a:rPr lang="en-US" dirty="0" err="1" smtClean="0">
                <a:latin typeface="Comic Sans MS" pitchFamily="66" charset="0"/>
              </a:rPr>
              <a:t>kesehatan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seperti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angka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kematian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berdasarkan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umur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angka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kesakitan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kematian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akibat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penyakit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tertentu</a:t>
            </a:r>
            <a:r>
              <a:rPr lang="en-US" dirty="0" smtClean="0">
                <a:latin typeface="Comic Sans MS" pitchFamily="66" charset="0"/>
              </a:rPr>
              <a:t>. 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/>
              <a:t> </a:t>
            </a:r>
            <a:r>
              <a:rPr lang="en-US" b="1" dirty="0" err="1" smtClean="0"/>
              <a:t>Faktor</a:t>
            </a:r>
            <a:r>
              <a:rPr lang="en-US" b="1" dirty="0" smtClean="0"/>
              <a:t> </a:t>
            </a:r>
            <a:r>
              <a:rPr lang="en-US" b="1" dirty="0" err="1" smtClean="0"/>
              <a:t>Ekologi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err="1" smtClean="0"/>
              <a:t>Faktor</a:t>
            </a:r>
            <a:r>
              <a:rPr lang="en-US" dirty="0" smtClean="0"/>
              <a:t> Internal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09600" y="1600200"/>
          <a:ext cx="80772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09600" y="304800"/>
            <a:ext cx="8229600" cy="76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Faktor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Ex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ternal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Refensi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676400"/>
            <a:ext cx="293100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676400"/>
            <a:ext cx="2895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6858000" cy="1173162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3600" dirty="0" err="1" smtClean="0">
                <a:latin typeface="Comic Sans MS" pitchFamily="66" charset="0"/>
              </a:rPr>
              <a:t>Penilaian</a:t>
            </a:r>
            <a:r>
              <a:rPr lang="en-US" sz="3600" dirty="0" smtClean="0">
                <a:latin typeface="Comic Sans MS" pitchFamily="66" charset="0"/>
              </a:rPr>
              <a:t> Status </a:t>
            </a:r>
            <a:r>
              <a:rPr lang="en-US" sz="3600" dirty="0" err="1" smtClean="0">
                <a:latin typeface="Comic Sans MS" pitchFamily="66" charset="0"/>
              </a:rPr>
              <a:t>Gizi</a:t>
            </a:r>
            <a:r>
              <a:rPr lang="en-US" sz="3600" dirty="0" smtClean="0">
                <a:latin typeface="Comic Sans MS" pitchFamily="66" charset="0"/>
              </a:rPr>
              <a:t> 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err="1" smtClean="0">
                <a:latin typeface="Comic Sans MS" pitchFamily="66" charset="0"/>
              </a:rPr>
              <a:t>Secara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>
                <a:latin typeface="Comic Sans MS" pitchFamily="66" charset="0"/>
              </a:rPr>
              <a:t>L</a:t>
            </a:r>
            <a:r>
              <a:rPr lang="en-US" sz="3600" dirty="0" err="1" smtClean="0">
                <a:latin typeface="Comic Sans MS" pitchFamily="66" charset="0"/>
              </a:rPr>
              <a:t>angsung</a:t>
            </a:r>
            <a:endParaRPr lang="en-US" sz="3600" dirty="0">
              <a:latin typeface="Comic Sans MS" pitchFamily="66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Explosion 1 4"/>
          <p:cNvSpPr/>
          <p:nvPr/>
        </p:nvSpPr>
        <p:spPr>
          <a:xfrm>
            <a:off x="990600" y="609600"/>
            <a:ext cx="7315200" cy="5257800"/>
          </a:xfrm>
          <a:prstGeom prst="irregularSeal1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438400" y="2286000"/>
            <a:ext cx="42672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SEMOGA </a:t>
            </a:r>
          </a:p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BERMANFAAT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609600"/>
          <a:ext cx="8229600" cy="5516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n-US" sz="3600" dirty="0" smtClean="0">
                <a:latin typeface="Comic Sans MS" pitchFamily="66" charset="0"/>
              </a:rPr>
              <a:t>ANTROPOMETRI</a:t>
            </a:r>
            <a:endParaRPr lang="en-US" sz="36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dirty="0" err="1" smtClean="0">
                <a:latin typeface="Comic Sans MS" pitchFamily="66" charset="0"/>
              </a:rPr>
              <a:t>Ukuran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tubuh</a:t>
            </a:r>
            <a:r>
              <a:rPr lang="en-US" dirty="0" smtClean="0">
                <a:latin typeface="Comic Sans MS" pitchFamily="66" charset="0"/>
              </a:rPr>
              <a:t> : BB, PB/TB, LLA, </a:t>
            </a:r>
            <a:r>
              <a:rPr lang="en-US" dirty="0" err="1" smtClean="0">
                <a:latin typeface="Comic Sans MS" pitchFamily="66" charset="0"/>
              </a:rPr>
              <a:t>Lingkar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Kepala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Tebal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Lemak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Bawah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Kulit</a:t>
            </a:r>
            <a:endParaRPr lang="en-US" dirty="0" smtClean="0">
              <a:latin typeface="Comic Sans MS" pitchFamily="66" charset="0"/>
            </a:endParaRPr>
          </a:p>
          <a:p>
            <a:r>
              <a:rPr lang="en-US" dirty="0" err="1" smtClean="0">
                <a:latin typeface="Comic Sans MS" pitchFamily="66" charset="0"/>
              </a:rPr>
              <a:t>Umum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digunakan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untuk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mengukur</a:t>
            </a:r>
            <a:r>
              <a:rPr lang="en-US" dirty="0" smtClean="0">
                <a:latin typeface="Comic Sans MS" pitchFamily="66" charset="0"/>
              </a:rPr>
              <a:t> status </a:t>
            </a:r>
            <a:r>
              <a:rPr lang="en-US" dirty="0" err="1" smtClean="0">
                <a:latin typeface="Comic Sans MS" pitchFamily="66" charset="0"/>
              </a:rPr>
              <a:t>gizi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berbagai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ketidak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seimbangan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antara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asupen</a:t>
            </a:r>
            <a:r>
              <a:rPr lang="en-US" dirty="0" smtClean="0">
                <a:latin typeface="Comic Sans MS" pitchFamily="66" charset="0"/>
              </a:rPr>
              <a:t> protein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energi</a:t>
            </a:r>
            <a:endParaRPr lang="en-US" dirty="0" smtClean="0">
              <a:latin typeface="Comic Sans MS" pitchFamily="66" charset="0"/>
            </a:endParaRPr>
          </a:p>
          <a:p>
            <a:r>
              <a:rPr lang="en-US" dirty="0" err="1" smtClean="0">
                <a:latin typeface="Comic Sans MS" pitchFamily="66" charset="0"/>
              </a:rPr>
              <a:t>Melihat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pola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pertumbuhan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fisik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proporsi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jaringan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tubuh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seperti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lemak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otot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jumlah</a:t>
            </a:r>
            <a:r>
              <a:rPr lang="en-US" dirty="0" smtClean="0">
                <a:latin typeface="Comic Sans MS" pitchFamily="66" charset="0"/>
              </a:rPr>
              <a:t> air </a:t>
            </a:r>
            <a:r>
              <a:rPr lang="en-US" dirty="0" err="1" smtClean="0">
                <a:latin typeface="Comic Sans MS" pitchFamily="66" charset="0"/>
              </a:rPr>
              <a:t>dalam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tubuh</a:t>
            </a:r>
            <a:endParaRPr lang="en-US" dirty="0" smtClean="0">
              <a:latin typeface="Comic Sans MS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3600" dirty="0" smtClean="0">
                <a:latin typeface="Comic Sans MS" pitchFamily="66" charset="0"/>
              </a:rPr>
              <a:t>ANTROPOMETRI</a:t>
            </a:r>
            <a:endParaRPr lang="en-US" sz="36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  <a:solidFill>
            <a:srgbClr val="FFC000"/>
          </a:solidFill>
        </p:spPr>
        <p:txBody>
          <a:bodyPr>
            <a:normAutofit fontScale="92500" lnSpcReduction="10000"/>
          </a:bodyPr>
          <a:lstStyle/>
          <a:p>
            <a:r>
              <a:rPr lang="en-US" dirty="0" err="1" smtClean="0">
                <a:latin typeface="Comic Sans MS" pitchFamily="66" charset="0"/>
              </a:rPr>
              <a:t>Antropometri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Gizi</a:t>
            </a:r>
            <a:r>
              <a:rPr lang="en-US" dirty="0" smtClean="0">
                <a:latin typeface="Comic Sans MS" pitchFamily="66" charset="0"/>
              </a:rPr>
              <a:t> :</a:t>
            </a:r>
          </a:p>
          <a:p>
            <a:pPr>
              <a:buNone/>
            </a:pPr>
            <a:r>
              <a:rPr lang="en-US" dirty="0">
                <a:latin typeface="Comic Sans MS" pitchFamily="66" charset="0"/>
              </a:rPr>
              <a:t>	</a:t>
            </a:r>
            <a:r>
              <a:rPr lang="en-US" dirty="0" err="1" smtClean="0">
                <a:latin typeface="Comic Sans MS" pitchFamily="66" charset="0"/>
              </a:rPr>
              <a:t>Berhubungan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berbagai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macam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pengukuran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gizi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tingkat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dimensi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tubuh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komposisi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tubuh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berbagai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tingkat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umur</a:t>
            </a:r>
            <a:endParaRPr lang="en-US" dirty="0" smtClean="0">
              <a:latin typeface="Comic Sans MS" pitchFamily="66" charset="0"/>
            </a:endParaRPr>
          </a:p>
          <a:p>
            <a:r>
              <a:rPr lang="en-US" dirty="0" err="1" smtClean="0">
                <a:latin typeface="Comic Sans MS" pitchFamily="66" charset="0"/>
              </a:rPr>
              <a:t>Indikator</a:t>
            </a:r>
            <a:r>
              <a:rPr lang="en-US" dirty="0" smtClean="0">
                <a:latin typeface="Comic Sans MS" pitchFamily="66" charset="0"/>
              </a:rPr>
              <a:t>  status </a:t>
            </a:r>
            <a:r>
              <a:rPr lang="en-US" dirty="0" err="1" smtClean="0">
                <a:latin typeface="Comic Sans MS" pitchFamily="66" charset="0"/>
              </a:rPr>
              <a:t>gizi</a:t>
            </a:r>
            <a:r>
              <a:rPr lang="en-US" dirty="0" smtClean="0">
                <a:latin typeface="Comic Sans MS" pitchFamily="66" charset="0"/>
              </a:rPr>
              <a:t>,  </a:t>
            </a:r>
            <a:r>
              <a:rPr lang="en-US" dirty="0" err="1" smtClean="0">
                <a:latin typeface="Comic Sans MS" pitchFamily="66" charset="0"/>
              </a:rPr>
              <a:t>dilakukan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mengukur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beberapa</a:t>
            </a:r>
            <a:r>
              <a:rPr lang="en-US" dirty="0" smtClean="0">
                <a:latin typeface="Comic Sans MS" pitchFamily="66" charset="0"/>
              </a:rPr>
              <a:t> parameter (</a:t>
            </a:r>
            <a:r>
              <a:rPr lang="en-US" dirty="0" err="1" smtClean="0">
                <a:latin typeface="Comic Sans MS" pitchFamily="66" charset="0"/>
              </a:rPr>
              <a:t>ukuran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tunggal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tubuh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manusia</a:t>
            </a:r>
            <a:r>
              <a:rPr lang="en-US" dirty="0" smtClean="0">
                <a:latin typeface="Comic Sans MS" pitchFamily="66" charset="0"/>
              </a:rPr>
              <a:t>) </a:t>
            </a:r>
            <a:r>
              <a:rPr lang="en-US" dirty="0" err="1" smtClean="0">
                <a:latin typeface="Comic Sans MS" pitchFamily="66" charset="0"/>
              </a:rPr>
              <a:t>a.n</a:t>
            </a:r>
            <a:r>
              <a:rPr lang="en-US" dirty="0" smtClean="0">
                <a:latin typeface="Comic Sans MS" pitchFamily="66" charset="0"/>
              </a:rPr>
              <a:t>. </a:t>
            </a:r>
            <a:r>
              <a:rPr lang="en-US" dirty="0" err="1" smtClean="0">
                <a:latin typeface="Comic Sans MS" pitchFamily="66" charset="0"/>
              </a:rPr>
              <a:t>umur</a:t>
            </a:r>
            <a:r>
              <a:rPr lang="en-US" dirty="0" smtClean="0">
                <a:latin typeface="Comic Sans MS" pitchFamily="66" charset="0"/>
              </a:rPr>
              <a:t>, BB, PB/TB, LLA, </a:t>
            </a:r>
            <a:r>
              <a:rPr lang="en-US" dirty="0" err="1" smtClean="0">
                <a:latin typeface="Comic Sans MS" pitchFamily="66" charset="0"/>
              </a:rPr>
              <a:t>Lingkar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Kepala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Lingkar</a:t>
            </a:r>
            <a:r>
              <a:rPr lang="en-US" dirty="0" smtClean="0">
                <a:latin typeface="Comic Sans MS" pitchFamily="66" charset="0"/>
              </a:rPr>
              <a:t> Dada, </a:t>
            </a:r>
            <a:r>
              <a:rPr lang="en-US" dirty="0" err="1" smtClean="0">
                <a:latin typeface="Comic Sans MS" pitchFamily="66" charset="0"/>
              </a:rPr>
              <a:t>Lingkar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Pinggul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Tebal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lemak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bawah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kulit</a:t>
            </a:r>
            <a:endParaRPr lang="en-US" dirty="0" smtClean="0">
              <a:latin typeface="Comic Sans MS" pitchFamily="66" charset="0"/>
            </a:endParaRPr>
          </a:p>
          <a:p>
            <a:pPr>
              <a:buNone/>
            </a:pPr>
            <a:endParaRPr lang="en-US" dirty="0">
              <a:latin typeface="Comic Sans MS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3600" dirty="0" err="1" smtClean="0">
                <a:latin typeface="Comic Sans MS" pitchFamily="66" charset="0"/>
              </a:rPr>
              <a:t>Umur</a:t>
            </a:r>
            <a:r>
              <a:rPr lang="en-US" sz="3600" dirty="0" smtClean="0">
                <a:latin typeface="Comic Sans MS" pitchFamily="66" charset="0"/>
              </a:rPr>
              <a:t>, </a:t>
            </a:r>
            <a:r>
              <a:rPr lang="en-US" sz="3600" dirty="0" err="1" smtClean="0">
                <a:latin typeface="Comic Sans MS" pitchFamily="66" charset="0"/>
              </a:rPr>
              <a:t>Berat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Badan</a:t>
            </a:r>
            <a:r>
              <a:rPr lang="en-US" sz="3600" dirty="0" smtClean="0">
                <a:latin typeface="Comic Sans MS" pitchFamily="66" charset="0"/>
              </a:rPr>
              <a:t>, 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err="1" smtClean="0">
                <a:latin typeface="Comic Sans MS" pitchFamily="66" charset="0"/>
              </a:rPr>
              <a:t>Panjang</a:t>
            </a:r>
            <a:r>
              <a:rPr lang="en-US" sz="3600" dirty="0" smtClean="0">
                <a:latin typeface="Comic Sans MS" pitchFamily="66" charset="0"/>
              </a:rPr>
              <a:t>/</a:t>
            </a:r>
            <a:r>
              <a:rPr lang="en-US" sz="3600" dirty="0" err="1" smtClean="0">
                <a:latin typeface="Comic Sans MS" pitchFamily="66" charset="0"/>
              </a:rPr>
              <a:t>Tinggi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Badan</a:t>
            </a:r>
            <a:r>
              <a:rPr lang="en-US" sz="3600" dirty="0" smtClean="0">
                <a:latin typeface="Comic Sans MS" pitchFamily="66" charset="0"/>
              </a:rPr>
              <a:t> </a:t>
            </a:r>
            <a:endParaRPr lang="en-US" sz="36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4525963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err="1" smtClean="0">
                <a:latin typeface="Comic Sans MS" pitchFamily="66" charset="0"/>
              </a:rPr>
              <a:t>Bayi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baru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lahir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untuk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melihat</a:t>
            </a:r>
            <a:r>
              <a:rPr lang="en-US" dirty="0" smtClean="0">
                <a:latin typeface="Comic Sans MS" pitchFamily="66" charset="0"/>
              </a:rPr>
              <a:t> Normal (≥2,5 kg)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BBLR (&lt; 2,5 kg)</a:t>
            </a:r>
          </a:p>
          <a:p>
            <a:r>
              <a:rPr lang="en-US" dirty="0" smtClean="0">
                <a:latin typeface="Comic Sans MS" pitchFamily="66" charset="0"/>
              </a:rPr>
              <a:t>Status </a:t>
            </a:r>
            <a:r>
              <a:rPr lang="en-US" dirty="0" err="1" smtClean="0">
                <a:latin typeface="Comic Sans MS" pitchFamily="66" charset="0"/>
              </a:rPr>
              <a:t>Gizi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Bayi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Balita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membandingkan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beberapa</a:t>
            </a:r>
            <a:r>
              <a:rPr lang="en-US" dirty="0" smtClean="0">
                <a:latin typeface="Comic Sans MS" pitchFamily="66" charset="0"/>
              </a:rPr>
              <a:t> parameter, </a:t>
            </a:r>
            <a:r>
              <a:rPr lang="en-US" dirty="0" err="1" smtClean="0">
                <a:latin typeface="Comic Sans MS" pitchFamily="66" charset="0"/>
              </a:rPr>
              <a:t>seperti</a:t>
            </a:r>
            <a:r>
              <a:rPr lang="en-US" dirty="0" smtClean="0">
                <a:latin typeface="Comic Sans MS" pitchFamily="66" charset="0"/>
              </a:rPr>
              <a:t> BB/U, PB/TB </a:t>
            </a:r>
            <a:r>
              <a:rPr lang="en-US" dirty="0" err="1" smtClean="0">
                <a:latin typeface="Comic Sans MS" pitchFamily="66" charset="0"/>
              </a:rPr>
              <a:t>menurut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umur</a:t>
            </a:r>
            <a:r>
              <a:rPr lang="en-US" dirty="0" smtClean="0">
                <a:latin typeface="Comic Sans MS" pitchFamily="66" charset="0"/>
              </a:rPr>
              <a:t>, BB/TB, </a:t>
            </a:r>
            <a:r>
              <a:rPr lang="en-US" dirty="0" err="1" smtClean="0">
                <a:latin typeface="Comic Sans MS" pitchFamily="66" charset="0"/>
              </a:rPr>
              <a:t>Lingkar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Kepala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Menurut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Umur</a:t>
            </a:r>
            <a:endParaRPr lang="en-US" dirty="0" smtClean="0">
              <a:latin typeface="Comic Sans MS" pitchFamily="66" charset="0"/>
            </a:endParaRPr>
          </a:p>
          <a:p>
            <a:r>
              <a:rPr lang="en-US" dirty="0" err="1" smtClean="0">
                <a:latin typeface="Comic Sans MS" pitchFamily="66" charset="0"/>
              </a:rPr>
              <a:t>Orang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Dewasa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untuk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mengetahui</a:t>
            </a:r>
            <a:r>
              <a:rPr lang="en-US" dirty="0" smtClean="0">
                <a:latin typeface="Comic Sans MS" pitchFamily="66" charset="0"/>
              </a:rPr>
              <a:t> IMT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066800"/>
            <a:ext cx="4040188" cy="6397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BB/U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828801"/>
            <a:ext cx="4040188" cy="40386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en-US" sz="2800" dirty="0" err="1" smtClean="0">
                <a:latin typeface="Comic Sans MS" pitchFamily="66" charset="0"/>
              </a:rPr>
              <a:t>Baik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untuk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mengukur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st</a:t>
            </a:r>
            <a:r>
              <a:rPr lang="en-US" sz="2800" dirty="0" smtClean="0">
                <a:latin typeface="Comic Sans MS" pitchFamily="66" charset="0"/>
              </a:rPr>
              <a:t>. </a:t>
            </a:r>
            <a:r>
              <a:rPr lang="en-US" sz="2800" dirty="0" err="1" smtClean="0">
                <a:latin typeface="Comic Sans MS" pitchFamily="66" charset="0"/>
              </a:rPr>
              <a:t>gizi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akut</a:t>
            </a:r>
            <a:r>
              <a:rPr lang="en-US" sz="2800" dirty="0" smtClean="0">
                <a:latin typeface="Comic Sans MS" pitchFamily="66" charset="0"/>
              </a:rPr>
              <a:t>/</a:t>
            </a:r>
            <a:r>
              <a:rPr lang="en-US" sz="2800" dirty="0" err="1" smtClean="0">
                <a:latin typeface="Comic Sans MS" pitchFamily="66" charset="0"/>
              </a:rPr>
              <a:t>kronis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smtClean="0">
                <a:latin typeface="Comic Sans MS" pitchFamily="66" charset="0"/>
              </a:rPr>
              <a:t>BB </a:t>
            </a:r>
            <a:r>
              <a:rPr lang="en-US" sz="2800" dirty="0" err="1" smtClean="0">
                <a:latin typeface="Comic Sans MS" pitchFamily="66" charset="0"/>
              </a:rPr>
              <a:t>dapat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berfluktuasi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err="1" smtClean="0">
                <a:latin typeface="Comic Sans MS" pitchFamily="66" charset="0"/>
              </a:rPr>
              <a:t>Sangat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sensitif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terhadap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perubahan</a:t>
            </a:r>
            <a:r>
              <a:rPr lang="en-US" sz="2800" dirty="0" smtClean="0">
                <a:latin typeface="Comic Sans MS" pitchFamily="66" charset="0"/>
              </a:rPr>
              <a:t> –</a:t>
            </a:r>
            <a:r>
              <a:rPr lang="en-US" sz="2800" dirty="0" err="1" smtClean="0">
                <a:latin typeface="Comic Sans MS" pitchFamily="66" charset="0"/>
              </a:rPr>
              <a:t>perubahan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kecil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err="1" smtClean="0">
                <a:latin typeface="Comic Sans MS" pitchFamily="66" charset="0"/>
              </a:rPr>
              <a:t>Dapat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menentukan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kegemukan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48200" y="1066800"/>
            <a:ext cx="4041775" cy="6397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Comic Sans MS" pitchFamily="66" charset="0"/>
              </a:rPr>
              <a:t>TB/U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8200" y="1828800"/>
            <a:ext cx="4041775" cy="402748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Comic Sans MS" pitchFamily="66" charset="0"/>
              </a:rPr>
              <a:t>Baik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untuk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menilai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gizi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masa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lampau</a:t>
            </a:r>
            <a:r>
              <a:rPr lang="en-US" sz="2800" dirty="0" smtClean="0">
                <a:latin typeface="Comic Sans MS" pitchFamily="66" charset="0"/>
              </a:rPr>
              <a:t> </a:t>
            </a:r>
          </a:p>
          <a:p>
            <a:r>
              <a:rPr lang="en-US" sz="2800" dirty="0" smtClean="0">
                <a:latin typeface="Comic Sans MS" pitchFamily="66" charset="0"/>
              </a:rPr>
              <a:t>TB </a:t>
            </a:r>
            <a:r>
              <a:rPr lang="en-US" sz="2800" dirty="0" err="1" smtClean="0">
                <a:latin typeface="Comic Sans MS" pitchFamily="66" charset="0"/>
              </a:rPr>
              <a:t>tidak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cepat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naik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tidak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mungkin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turun</a:t>
            </a:r>
            <a:r>
              <a:rPr lang="en-US" sz="2800" dirty="0" smtClean="0">
                <a:latin typeface="Comic Sans MS" pitchFamily="66" charset="0"/>
              </a:rPr>
              <a:t> 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Parameter</a:t>
            </a:r>
            <a:endParaRPr lang="en-US" sz="32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066800"/>
            <a:ext cx="4040188" cy="6397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BB/TB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828801"/>
            <a:ext cx="4040188" cy="40386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Comic Sans MS" pitchFamily="66" charset="0"/>
              </a:rPr>
              <a:t>Tidak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memerlukan</a:t>
            </a:r>
            <a:r>
              <a:rPr lang="en-US" sz="2800" dirty="0" smtClean="0">
                <a:latin typeface="Comic Sans MS" pitchFamily="66" charset="0"/>
              </a:rPr>
              <a:t> data </a:t>
            </a:r>
            <a:r>
              <a:rPr lang="en-US" sz="2800" dirty="0" err="1" smtClean="0">
                <a:latin typeface="Comic Sans MS" pitchFamily="66" charset="0"/>
              </a:rPr>
              <a:t>umur</a:t>
            </a:r>
            <a:endParaRPr lang="en-US" sz="2800" dirty="0" smtClean="0">
              <a:latin typeface="Comic Sans MS" pitchFamily="66" charset="0"/>
            </a:endParaRPr>
          </a:p>
          <a:p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err="1" smtClean="0">
                <a:latin typeface="Comic Sans MS" pitchFamily="66" charset="0"/>
              </a:rPr>
              <a:t>Dapat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membedakan</a:t>
            </a:r>
            <a:r>
              <a:rPr lang="en-US" sz="2800" dirty="0" smtClean="0">
                <a:latin typeface="Comic Sans MS" pitchFamily="66" charset="0"/>
              </a:rPr>
              <a:t>  </a:t>
            </a:r>
            <a:r>
              <a:rPr lang="en-US" sz="2800" dirty="0" err="1" smtClean="0">
                <a:latin typeface="Comic Sans MS" pitchFamily="66" charset="0"/>
              </a:rPr>
              <a:t>proporsi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badan</a:t>
            </a:r>
            <a:r>
              <a:rPr lang="en-US" sz="2800" dirty="0" smtClean="0">
                <a:latin typeface="Comic Sans MS" pitchFamily="66" charset="0"/>
              </a:rPr>
              <a:t> (</a:t>
            </a:r>
            <a:r>
              <a:rPr lang="en-US" sz="2800" dirty="0" err="1" smtClean="0">
                <a:latin typeface="Comic Sans MS" pitchFamily="66" charset="0"/>
              </a:rPr>
              <a:t>gemuk</a:t>
            </a:r>
            <a:r>
              <a:rPr lang="en-US" sz="2800" dirty="0" smtClean="0">
                <a:latin typeface="Comic Sans MS" pitchFamily="66" charset="0"/>
              </a:rPr>
              <a:t>, normal, </a:t>
            </a:r>
            <a:r>
              <a:rPr lang="en-US" sz="2800" dirty="0" err="1" smtClean="0">
                <a:latin typeface="Comic Sans MS" pitchFamily="66" charset="0"/>
              </a:rPr>
              <a:t>kurus</a:t>
            </a:r>
            <a:r>
              <a:rPr lang="en-US" sz="2800" dirty="0" smtClean="0">
                <a:latin typeface="Comic Sans MS" pitchFamily="66" charset="0"/>
              </a:rPr>
              <a:t>)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48200" y="1066800"/>
            <a:ext cx="4041775" cy="6397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Comic Sans MS" pitchFamily="66" charset="0"/>
              </a:rPr>
              <a:t>LLA/U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8200" y="1828800"/>
            <a:ext cx="4041775" cy="402748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Comic Sans MS" pitchFamily="66" charset="0"/>
              </a:rPr>
              <a:t>Menggambarkan</a:t>
            </a:r>
            <a:r>
              <a:rPr lang="en-US" sz="2800" dirty="0" smtClean="0">
                <a:latin typeface="Comic Sans MS" pitchFamily="66" charset="0"/>
              </a:rPr>
              <a:t> status </a:t>
            </a:r>
            <a:r>
              <a:rPr lang="en-US" sz="2800" dirty="0" err="1" smtClean="0">
                <a:latin typeface="Comic Sans MS" pitchFamily="66" charset="0"/>
              </a:rPr>
              <a:t>gizi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saat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ini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err="1" smtClean="0">
                <a:latin typeface="Comic Sans MS" pitchFamily="66" charset="0"/>
              </a:rPr>
              <a:t>Indikator</a:t>
            </a:r>
            <a:r>
              <a:rPr lang="en-US" sz="2800" dirty="0" smtClean="0">
                <a:latin typeface="Comic Sans MS" pitchFamily="66" charset="0"/>
              </a:rPr>
              <a:t> yang </a:t>
            </a:r>
            <a:r>
              <a:rPr lang="en-US" sz="2800" dirty="0" err="1" smtClean="0">
                <a:latin typeface="Comic Sans MS" pitchFamily="66" charset="0"/>
              </a:rPr>
              <a:t>baik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untuk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menilai</a:t>
            </a:r>
            <a:r>
              <a:rPr lang="en-US" sz="2800" dirty="0" smtClean="0">
                <a:latin typeface="Comic Sans MS" pitchFamily="66" charset="0"/>
              </a:rPr>
              <a:t> KEP </a:t>
            </a:r>
            <a:r>
              <a:rPr lang="en-US" sz="2800" dirty="0" err="1" smtClean="0">
                <a:latin typeface="Comic Sans MS" pitchFamily="66" charset="0"/>
              </a:rPr>
              <a:t>berat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err="1" smtClean="0">
                <a:latin typeface="Comic Sans MS" pitchFamily="66" charset="0"/>
              </a:rPr>
              <a:t>Sulit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digunakan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untuk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melihat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pertimbuhan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anak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4F9D-D6D5-4091-B80E-E255F06BFB47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Parameter</a:t>
            </a:r>
            <a:endParaRPr lang="en-US" sz="32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865</Words>
  <Application>Microsoft Office PowerPoint</Application>
  <PresentationFormat>On-screen Show (4:3)</PresentationFormat>
  <Paragraphs>145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Slide 1</vt:lpstr>
      <vt:lpstr>TUJUAN</vt:lpstr>
      <vt:lpstr>Penilaian Status Gizi  Secara Langsung</vt:lpstr>
      <vt:lpstr>Slide 4</vt:lpstr>
      <vt:lpstr>ANTROPOMETRI</vt:lpstr>
      <vt:lpstr>ANTROPOMETRI</vt:lpstr>
      <vt:lpstr>Umur, Berat Badan,  Panjang/Tinggi Badan </vt:lpstr>
      <vt:lpstr>Parameter</vt:lpstr>
      <vt:lpstr>Parameter</vt:lpstr>
      <vt:lpstr>Slide 10</vt:lpstr>
      <vt:lpstr>IMT (Indeks Massa Tubuh)</vt:lpstr>
      <vt:lpstr>Ukuran Lingkar Kepala</vt:lpstr>
      <vt:lpstr>Lingkar Dada</vt:lpstr>
      <vt:lpstr>Tebal Lemak Bawah Kulit</vt:lpstr>
      <vt:lpstr>Rasio Lingkar Pinggang dengan Panggul</vt:lpstr>
      <vt:lpstr>Tinggi Lutut</vt:lpstr>
      <vt:lpstr>Menghitung TB lansia  dari tinggi lutut lansia</vt:lpstr>
      <vt:lpstr>Pengukuran Secara Klinis</vt:lpstr>
      <vt:lpstr>Contoh pemeriksaan dengan  tanda klinis</vt:lpstr>
      <vt:lpstr>Pemeriksaan Secara Biokimia</vt:lpstr>
      <vt:lpstr>Pemeriksaan Secara Biofisik</vt:lpstr>
      <vt:lpstr>Penilaian Status Gizi  Secara Tidak langsung</vt:lpstr>
      <vt:lpstr>Survei Konsumsi Makanan </vt:lpstr>
      <vt:lpstr>Pengukuran Konsumsi</vt:lpstr>
      <vt:lpstr>Statistik Vital</vt:lpstr>
      <vt:lpstr> Faktor Ekologi</vt:lpstr>
      <vt:lpstr>Faktor Internal</vt:lpstr>
      <vt:lpstr>Slide 28</vt:lpstr>
      <vt:lpstr>Buku Refensi</vt:lpstr>
      <vt:lpstr>Slide 30</vt:lpstr>
    </vt:vector>
  </TitlesOfParts>
  <Company>Acer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Aspire One</dc:creator>
  <cp:lastModifiedBy>Aspire One</cp:lastModifiedBy>
  <cp:revision>21</cp:revision>
  <dcterms:created xsi:type="dcterms:W3CDTF">2015-04-06T02:38:44Z</dcterms:created>
  <dcterms:modified xsi:type="dcterms:W3CDTF">2015-04-15T08:01:23Z</dcterms:modified>
</cp:coreProperties>
</file>