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Sistematika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Kepemimpinan</a:t>
            </a:r>
            <a:r>
              <a:rPr lang="en-US" dirty="0" smtClean="0"/>
              <a:t>” </a:t>
            </a:r>
            <a:br>
              <a:rPr lang="en-US" dirty="0" smtClean="0"/>
            </a:br>
            <a:r>
              <a:rPr lang="en-US" dirty="0" smtClean="0"/>
              <a:t>(KMPK)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92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SISTEMATIKA MAKALAH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Bab 1.  </a:t>
            </a:r>
          </a:p>
          <a:p>
            <a:pPr marL="0" indent="0">
              <a:buNone/>
            </a:pPr>
            <a:r>
              <a:rPr lang="en-US" dirty="0" smtClean="0"/>
              <a:t>1.1.  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Isinya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berkaitan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dengan</a:t>
            </a:r>
            <a:r>
              <a:rPr lang="en-US" dirty="0" smtClean="0">
                <a:sym typeface="Wingdings" panose="05000000000000000000" pitchFamily="2" charset="2"/>
              </a:rPr>
              <a:t> 	</a:t>
            </a:r>
            <a:r>
              <a:rPr lang="en-US" dirty="0" err="1" smtClean="0">
                <a:sym typeface="Wingdings" panose="05000000000000000000" pitchFamily="2" charset="2"/>
              </a:rPr>
              <a:t>urgensi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kepemimpinan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dalam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sebuah</a:t>
            </a:r>
            <a:r>
              <a:rPr lang="en-US" dirty="0" smtClean="0">
                <a:sym typeface="Wingdings" panose="05000000000000000000" pitchFamily="2" charset="2"/>
              </a:rPr>
              <a:t> 	</a:t>
            </a:r>
            <a:r>
              <a:rPr lang="en-US" dirty="0" err="1" smtClean="0"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1.2.   </a:t>
            </a:r>
            <a:r>
              <a:rPr lang="en-US" dirty="0" err="1" smtClean="0">
                <a:sym typeface="Wingdings" panose="05000000000000000000" pitchFamily="2" charset="2"/>
              </a:rPr>
              <a:t>Tujuan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penulisan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242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BAB 2.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struktur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sumber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daya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ym typeface="Wingdings" panose="05000000000000000000" pitchFamily="2" charset="2"/>
              </a:rPr>
              <a:t>…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  <a:p>
            <a:r>
              <a:rPr lang="en-US" dirty="0" smtClean="0"/>
              <a:t>BAB 3.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>
                <a:sym typeface="Wingdings" panose="05000000000000000000" pitchFamily="2" charset="2"/>
              </a:rPr>
              <a:t>: </a:t>
            </a: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err="1" smtClean="0">
                <a:sym typeface="Wingdings" panose="05000000000000000000" pitchFamily="2" charset="2"/>
              </a:rPr>
              <a:t>Tipe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kepemimpinan</a:t>
            </a: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ym typeface="Wingdings" panose="05000000000000000000" pitchFamily="2" charset="2"/>
              </a:rPr>
              <a:t>Gaya </a:t>
            </a:r>
            <a:r>
              <a:rPr lang="en-US" dirty="0" err="1" smtClean="0">
                <a:sym typeface="Wingdings" panose="05000000000000000000" pitchFamily="2" charset="2"/>
              </a:rPr>
              <a:t>kepemimpinan</a:t>
            </a:r>
            <a:endParaRPr lang="en-US" dirty="0" smtClean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Gunakan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teori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kepemimpinan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untuk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menganalisis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menyimpulkan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tipe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gaya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kepemimpinan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ada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diorganisasi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dianalisis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36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BAB 4.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Saran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206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72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Sistematika untuk Perbaikan Makalah “Kepemimpinan”  (KMPK)</vt:lpstr>
      <vt:lpstr>SISTEMATIKA MAKALAH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On-line untuk Kebijakan dan Manajemen Pelayanan Kesehatan </dc:title>
  <dc:creator>SONY VAIO</dc:creator>
  <cp:lastModifiedBy>windows7</cp:lastModifiedBy>
  <cp:revision>7</cp:revision>
  <dcterms:created xsi:type="dcterms:W3CDTF">2006-08-16T00:00:00Z</dcterms:created>
  <dcterms:modified xsi:type="dcterms:W3CDTF">2015-02-17T07:53:13Z</dcterms:modified>
</cp:coreProperties>
</file>